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449A239-26C5-42B4-8654-F883393E73E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AE2A3C9-DA99-45DB-8621-7284EC84A9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AND ENGAGING SOURCES FOR INVESTIGATIVE REPORTING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THEOPHILUS ABBAH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54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It is dangerous to write an investigative story by depending on ‘word of mouth’ alone. Very dangerous! Even if not denied, it could prove that you’re too simplistic: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minutes of meetings;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official reports or decisions;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court proceedings;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details of registration of companies, etc.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But note that government officials are more likely to hide the whole truth from you.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International agencies: They have reports, local and international contacts that can help in doing your story, if your report is about their area of specialization.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Documentary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728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policy documents</a:t>
            </a:r>
          </a:p>
          <a:p>
            <a:r>
              <a:rPr lang="en-US" dirty="0" smtClean="0"/>
              <a:t>Acts of the National  Assembly</a:t>
            </a:r>
          </a:p>
          <a:p>
            <a:r>
              <a:rPr lang="en-US" dirty="0" smtClean="0"/>
              <a:t>The Annual Budget</a:t>
            </a:r>
          </a:p>
          <a:p>
            <a:r>
              <a:rPr lang="en-US" dirty="0" smtClean="0"/>
              <a:t>Reports of investigations by government agencies</a:t>
            </a:r>
          </a:p>
          <a:p>
            <a:r>
              <a:rPr lang="en-US" dirty="0" smtClean="0"/>
              <a:t>National Assembly investigative reports</a:t>
            </a:r>
          </a:p>
          <a:p>
            <a:r>
              <a:rPr lang="en-US" dirty="0" smtClean="0"/>
              <a:t>Companies’ Annual Reports</a:t>
            </a:r>
          </a:p>
          <a:p>
            <a:r>
              <a:rPr lang="en-US" dirty="0" smtClean="0"/>
              <a:t>Reports of the Auditor-General of the Federation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Documentary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51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Information is not free and democratized. Nothing can be hidden under the sun now. An investigative journalist can use the internet to his own advantage [no longer as distraction]</a:t>
            </a:r>
          </a:p>
          <a:p>
            <a:r>
              <a:rPr lang="en-US" dirty="0" smtClean="0"/>
              <a:t>W</a:t>
            </a:r>
            <a:r>
              <a:rPr lang="en-US" dirty="0" smtClean="0"/>
              <a:t>ebsites</a:t>
            </a:r>
            <a:endParaRPr lang="en-US" dirty="0"/>
          </a:p>
          <a:p>
            <a:r>
              <a:rPr lang="en-US" dirty="0" smtClean="0"/>
              <a:t>Blogs: Some experts blog</a:t>
            </a:r>
          </a:p>
          <a:p>
            <a:r>
              <a:rPr lang="en-US" dirty="0" smtClean="0"/>
              <a:t>Twitter</a:t>
            </a:r>
            <a:r>
              <a:rPr lang="en-US" dirty="0" smtClean="0"/>
              <a:t>: who do you follow?</a:t>
            </a:r>
          </a:p>
          <a:p>
            <a:r>
              <a:rPr lang="en-US" dirty="0" smtClean="0"/>
              <a:t>Google Advance Search: You have to learn</a:t>
            </a:r>
          </a:p>
          <a:p>
            <a:r>
              <a:rPr lang="en-US" dirty="0" smtClean="0"/>
              <a:t>Google Alerts</a:t>
            </a:r>
          </a:p>
          <a:p>
            <a:r>
              <a:rPr lang="en-US" dirty="0" err="1" smtClean="0"/>
              <a:t>Whatsapp</a:t>
            </a:r>
            <a:r>
              <a:rPr lang="en-US" dirty="0" smtClean="0"/>
              <a:t> Groups</a:t>
            </a:r>
          </a:p>
          <a:p>
            <a:r>
              <a:rPr lang="en-US" dirty="0" smtClean="0"/>
              <a:t>Discussion forums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70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Laboratory Tests</a:t>
            </a:r>
          </a:p>
          <a:p>
            <a:r>
              <a:rPr lang="en-US" dirty="0" smtClean="0"/>
              <a:t>Forensic examinations</a:t>
            </a:r>
          </a:p>
          <a:p>
            <a:r>
              <a:rPr lang="en-US" dirty="0" smtClean="0"/>
              <a:t>Digital Forensic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Forensic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root, basis, foundation, starting place, birth place, suppliers… of the information.</a:t>
            </a:r>
          </a:p>
          <a:p>
            <a:r>
              <a:rPr lang="en-US" dirty="0" smtClean="0"/>
              <a:t>Investigative journalists are not opinion writers, so you have to demonstrate that every fact you write is linked to a source.</a:t>
            </a:r>
          </a:p>
          <a:p>
            <a:r>
              <a:rPr lang="en-US" dirty="0" smtClean="0"/>
              <a:t>In the academic arena, you reference or provide evidence of your claims.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source?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3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</a:t>
            </a:r>
          </a:p>
          <a:p>
            <a:r>
              <a:rPr lang="en-US" dirty="0" smtClean="0"/>
              <a:t>Documentary</a:t>
            </a:r>
          </a:p>
          <a:p>
            <a:r>
              <a:rPr lang="en-US" dirty="0" smtClean="0"/>
              <a:t>Online</a:t>
            </a:r>
          </a:p>
          <a:p>
            <a:r>
              <a:rPr lang="en-US" dirty="0" smtClean="0"/>
              <a:t>Outcome of tests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974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Witnesses: they gave a vivid account of what has happened</a:t>
            </a:r>
          </a:p>
          <a:p>
            <a:r>
              <a:rPr lang="en-US" dirty="0" smtClean="0"/>
              <a:t>Those who are affected by phenomenon being investigated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281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Those in authority: Ministers, CEOs, Spokespersons,</a:t>
            </a:r>
            <a:r>
              <a:rPr lang="en-US" dirty="0" smtClean="0"/>
              <a:t> government officials: regulatory agencies, police, relevant departments. </a:t>
            </a:r>
          </a:p>
          <a:p>
            <a:endParaRPr lang="en-US" dirty="0" smtClean="0"/>
          </a:p>
          <a:p>
            <a:r>
              <a:rPr lang="en-US" dirty="0" smtClean="0"/>
              <a:t>Current Associates of the subject: other companies officials, shareholders, family members employees, clients, competitors</a:t>
            </a:r>
          </a:p>
          <a:p>
            <a:r>
              <a:rPr lang="en-US" dirty="0" smtClean="0"/>
              <a:t>Previous associates: former partners, employees, professional associates.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88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Chains of Inquiry: start with anyone who knows a little about the subject matter that you know, and then you get a link to others who know more</a:t>
            </a:r>
          </a:p>
          <a:p>
            <a:r>
              <a:rPr lang="en-US" dirty="0" smtClean="0"/>
              <a:t>Look for experts in the field: A journalist should </a:t>
            </a:r>
            <a:r>
              <a:rPr lang="en-US" dirty="0" err="1" smtClean="0"/>
              <a:t>endeavour</a:t>
            </a:r>
            <a:r>
              <a:rPr lang="en-US" dirty="0" smtClean="0"/>
              <a:t> to broaden his contact with experts, because you need a lot of them. They are there in universities; professional bodies; retired government officials; self-styled consultants; former ministers in government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978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for more than two experts on the subject matter so that you can have broader perspectives.</a:t>
            </a:r>
          </a:p>
          <a:p>
            <a:r>
              <a:rPr lang="en-US" dirty="0" smtClean="0"/>
              <a:t> Some experts are dated; look for current experts as well as older ones.</a:t>
            </a:r>
          </a:p>
          <a:p>
            <a:r>
              <a:rPr lang="en-US" dirty="0" smtClean="0"/>
              <a:t>Use the ecological model. Your story is more credible if you have multiples human sources whose perspectives align on the subject-matter.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63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Gate-keepers, [secretaries, junior staff, internal auditors, account officers, security staff;</a:t>
            </a:r>
          </a:p>
          <a:p>
            <a:r>
              <a:rPr lang="en-US" dirty="0" smtClean="0"/>
              <a:t>‘</a:t>
            </a:r>
            <a:r>
              <a:rPr lang="en-US" dirty="0"/>
              <a:t>D</a:t>
            </a:r>
            <a:r>
              <a:rPr lang="en-US" dirty="0" smtClean="0"/>
              <a:t>oor-openers’: Those who can persuade others to talk to you (elder statesmen; lawmakers; community leaders).</a:t>
            </a:r>
          </a:p>
          <a:p>
            <a:r>
              <a:rPr lang="en-US" dirty="0" smtClean="0"/>
              <a:t>Surveyors: T</a:t>
            </a:r>
            <a:r>
              <a:rPr lang="en-US" dirty="0" smtClean="0"/>
              <a:t>hose who can tell you the structure and nature of things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56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Networking: meeting those who have done this same story or those in the industry related to the story</a:t>
            </a:r>
          </a:p>
          <a:p>
            <a:r>
              <a:rPr lang="en-US" dirty="0" smtClean="0"/>
              <a:t>Law enforcement agencies, EFCC, police, ICPC… they may be prepared to share facts [that promote their activities] with journalists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786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44</TotalTime>
  <Words>594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Hardcover</vt:lpstr>
      <vt:lpstr>DEVELOPING AND ENGAGING SOURCES FOR INVESTIGATIVE REPORTING</vt:lpstr>
      <vt:lpstr>What is a source?</vt:lpstr>
      <vt:lpstr>Source Types</vt:lpstr>
      <vt:lpstr>Human sources</vt:lpstr>
      <vt:lpstr>Human sources</vt:lpstr>
      <vt:lpstr>Human Sources</vt:lpstr>
      <vt:lpstr>Human Sources</vt:lpstr>
      <vt:lpstr>Human Sources</vt:lpstr>
      <vt:lpstr>Human sources</vt:lpstr>
      <vt:lpstr>Documentary Sources</vt:lpstr>
      <vt:lpstr>Documentary Sources</vt:lpstr>
      <vt:lpstr>Online Sources</vt:lpstr>
      <vt:lpstr>Forensic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AND ENGAGING SOURCES FOR INVESTIGATIVE REPORTING</dc:title>
  <dc:creator>Windows User</dc:creator>
  <cp:lastModifiedBy>Windows User</cp:lastModifiedBy>
  <cp:revision>39</cp:revision>
  <dcterms:created xsi:type="dcterms:W3CDTF">2017-09-07T23:43:31Z</dcterms:created>
  <dcterms:modified xsi:type="dcterms:W3CDTF">2017-09-08T00:27:52Z</dcterms:modified>
</cp:coreProperties>
</file>