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3F34F-71E1-403A-8146-DBFD3D7C5D2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21181B-50AE-4FC0-9954-F7A1F9530E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HOLISTIC SECURITY: TIPS FOR THE INVESTIGATIVE JOURNALIST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THEOPHILUS ABBAH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0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current is the information? Ask someone familiar with the issues to verify that it is an up-to-date document, not an old one that has been overtaken by events.</a:t>
            </a:r>
          </a:p>
          <a:p>
            <a:pPr lvl="0"/>
            <a:r>
              <a:rPr lang="en-US" dirty="0"/>
              <a:t>Is it accurate: ask others who may know whether the facts and figures seem likely, or cross-check them with other documents.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2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protect electronic exchange of emails, send them using encryption. But both the sender and receiver should know how to open the </a:t>
            </a:r>
            <a:r>
              <a:rPr lang="en-US" dirty="0" err="1" smtClean="0"/>
              <a:t>ecrypted</a:t>
            </a:r>
            <a:r>
              <a:rPr lang="en-US" dirty="0" smtClean="0"/>
              <a:t> information.</a:t>
            </a:r>
          </a:p>
          <a:p>
            <a:r>
              <a:rPr lang="en-US" dirty="0" smtClean="0"/>
              <a:t>Use strong passwords for your emails. Not your birthdays, names abbreviations, your children’s names…; use mixture of symbols that cannot be easily guessed.</a:t>
            </a:r>
          </a:p>
          <a:p>
            <a:r>
              <a:rPr lang="en-US" dirty="0" smtClean="0"/>
              <a:t>Have a dedicated email for exchanging sensitive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Smartphones:  With the GPRS and other features, it’s easier to track a smartphone user’s movements. </a:t>
            </a:r>
          </a:p>
          <a:p>
            <a:r>
              <a:rPr lang="en-US" dirty="0" smtClean="0"/>
              <a:t>Calls are always monitored by security agencies</a:t>
            </a:r>
          </a:p>
          <a:p>
            <a:r>
              <a:rPr lang="en-US" dirty="0" smtClean="0"/>
              <a:t>Have a line, not necessarily registered in your name, not on smartphone to discuss top secret information.</a:t>
            </a:r>
          </a:p>
          <a:p>
            <a:r>
              <a:rPr lang="en-US" dirty="0" smtClean="0"/>
              <a:t>You may not download or store some information in your office computers. Have a dedicated computer for some sensitive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2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Commonsense matters</a:t>
            </a:r>
          </a:p>
          <a:p>
            <a:r>
              <a:rPr lang="en-US" dirty="0" smtClean="0"/>
              <a:t>Integrity &amp; Trust</a:t>
            </a:r>
          </a:p>
          <a:p>
            <a:r>
              <a:rPr lang="en-US" dirty="0" smtClean="0"/>
              <a:t>Respecting agreements</a:t>
            </a:r>
          </a:p>
          <a:p>
            <a:r>
              <a:rPr lang="en-US" dirty="0" smtClean="0"/>
              <a:t>Greed kills!</a:t>
            </a:r>
          </a:p>
          <a:p>
            <a:r>
              <a:rPr lang="en-US" dirty="0" smtClean="0"/>
              <a:t>Corruption destroys</a:t>
            </a:r>
          </a:p>
          <a:p>
            <a:r>
              <a:rPr lang="en-US" dirty="0" smtClean="0"/>
              <a:t>Be </a:t>
            </a:r>
            <a:r>
              <a:rPr lang="en-US" smtClean="0"/>
              <a:t>a journalist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9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 of security: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Personal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Sources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Documentary &amp;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3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need institutional backing: the editor, line editor should know you’re doing the story.</a:t>
            </a:r>
          </a:p>
          <a:p>
            <a:endParaRPr lang="en-US" dirty="0"/>
          </a:p>
          <a:p>
            <a:r>
              <a:rPr lang="en-US" dirty="0" smtClean="0"/>
              <a:t>You need a fixer/insider as your guide.</a:t>
            </a:r>
          </a:p>
          <a:p>
            <a:r>
              <a:rPr lang="en-US" dirty="0"/>
              <a:t>If you’re working as an undercover, tell your editor what you experience at every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Be legal in carrying out an investigation.  Don’t be a tool in the hands of some rivals!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4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cross the borders of journalism</a:t>
            </a:r>
          </a:p>
          <a:p>
            <a:r>
              <a:rPr lang="en-US" dirty="0" smtClean="0"/>
              <a:t>For undercover, find </a:t>
            </a:r>
            <a:r>
              <a:rPr lang="en-US" dirty="0"/>
              <a:t>out where to locate the nearest police station, in case you run into trouble.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a reserve (undisclosed) handset, fully charged with enough credit balance, to enable you make secret </a:t>
            </a:r>
            <a:r>
              <a:rPr lang="en-US" dirty="0" smtClean="0"/>
              <a:t>calls.</a:t>
            </a:r>
          </a:p>
          <a:p>
            <a:r>
              <a:rPr lang="en-US" dirty="0"/>
              <a:t>Seek help when necessary from security </a:t>
            </a:r>
            <a:r>
              <a:rPr lang="en-US" dirty="0" smtClean="0"/>
              <a:t>agencies.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3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Explain what you want to use the information for, who you need to reveal his/her identity </a:t>
            </a:r>
            <a:r>
              <a:rPr lang="en-US" dirty="0" smtClean="0"/>
              <a:t>to.</a:t>
            </a:r>
          </a:p>
          <a:p>
            <a:r>
              <a:rPr lang="en-US" dirty="0" smtClean="0"/>
              <a:t>Agree on </a:t>
            </a:r>
            <a:r>
              <a:rPr lang="en-US" dirty="0"/>
              <a:t>what to quote and not to quote to ensure he/she is not exposed; make ‘off-record </a:t>
            </a:r>
            <a:r>
              <a:rPr lang="en-US" dirty="0" err="1"/>
              <a:t>off-record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Conceal </a:t>
            </a:r>
            <a:r>
              <a:rPr lang="en-US" dirty="0"/>
              <a:t>his identify if it has been agreed</a:t>
            </a:r>
            <a:r>
              <a:rPr lang="en-US" dirty="0" smtClean="0"/>
              <a:t>.</a:t>
            </a:r>
          </a:p>
          <a:p>
            <a:r>
              <a:rPr lang="en-US" dirty="0"/>
              <a:t>If anyone wants money before he speaks, then check the information he wants to give you. </a:t>
            </a:r>
          </a:p>
        </p:txBody>
      </p:sp>
    </p:spTree>
    <p:extLst>
      <p:ext uri="{BB962C8B-B14F-4D97-AF65-F5344CB8AC3E}">
        <p14:creationId xmlns:p14="http://schemas.microsoft.com/office/powerpoint/2010/main" val="81569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you can pay for lunch or breakfast, or settle some incidental bills, pay translators, or offer support after the interview.</a:t>
            </a:r>
          </a:p>
          <a:p>
            <a:r>
              <a:rPr lang="en-US" dirty="0" smtClean="0"/>
              <a:t>Don’t </a:t>
            </a:r>
            <a:r>
              <a:rPr lang="en-US" dirty="0"/>
              <a:t>allow the source to determine how the story should be done</a:t>
            </a:r>
            <a:r>
              <a:rPr lang="en-US" dirty="0" smtClean="0"/>
              <a:t>.</a:t>
            </a:r>
          </a:p>
          <a:p>
            <a:r>
              <a:rPr lang="en-US" dirty="0"/>
              <a:t>Record all conversations with sources (both on record and off-the-record). Transcribe them and store in your </a:t>
            </a:r>
            <a:r>
              <a:rPr lang="en-US" dirty="0" smtClean="0"/>
              <a:t>computer.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Documentary &amp; Digital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Question the </a:t>
            </a:r>
            <a:r>
              <a:rPr lang="en-US" dirty="0" smtClean="0"/>
              <a:t>sources of [unsolicited] documents. </a:t>
            </a:r>
            <a:r>
              <a:rPr lang="en-US" dirty="0"/>
              <a:t>What might be the motives of the person for providing documents</a:t>
            </a:r>
            <a:r>
              <a:rPr lang="en-US" dirty="0" smtClean="0"/>
              <a:t>? </a:t>
            </a:r>
            <a:r>
              <a:rPr lang="en-US" dirty="0"/>
              <a:t>Is he a competitor? Is he seeking a job and was denied a place? </a:t>
            </a:r>
            <a:r>
              <a:rPr lang="en-US" dirty="0" smtClean="0"/>
              <a:t>[You could do a big story for a leak]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Securing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Is the document genuine? The letterhead, any verifiable names quoted, whether the date makes sense; the language of the document: obvious grammatical errors; official stamp, is it authentic? Civil servants forge documents  [Give a senator’s forged document]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5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 the document complete? Pages may be missing. Has anything been erased, scratched out or rendered unreadable. The missing information could put a completely new face on what is read.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1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615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HOLISTIC SECURITY: TIPS FOR THE INVESTIGATIVE JOURNALIST</vt:lpstr>
      <vt:lpstr>Introduction:</vt:lpstr>
      <vt:lpstr>Personal Security</vt:lpstr>
      <vt:lpstr>Personal Security</vt:lpstr>
      <vt:lpstr>Sources security</vt:lpstr>
      <vt:lpstr>Sources security</vt:lpstr>
      <vt:lpstr>Documentary &amp; Digital Security</vt:lpstr>
      <vt:lpstr>Securing Documents </vt:lpstr>
      <vt:lpstr>Documents</vt:lpstr>
      <vt:lpstr>Documents</vt:lpstr>
      <vt:lpstr>Digital security</vt:lpstr>
      <vt:lpstr>Digital</vt:lpstr>
      <vt:lpstr>Holistic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HOLISTIC SECURITY: TIPS FOR THE INVESTIGATIVE JOURNALIST</dc:title>
  <dc:creator>Windows User</dc:creator>
  <cp:lastModifiedBy>Windows User</cp:lastModifiedBy>
  <cp:revision>34</cp:revision>
  <dcterms:created xsi:type="dcterms:W3CDTF">2017-09-07T20:51:58Z</dcterms:created>
  <dcterms:modified xsi:type="dcterms:W3CDTF">2017-09-07T21:26:05Z</dcterms:modified>
</cp:coreProperties>
</file>