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79" r:id="rId5"/>
    <p:sldId id="280" r:id="rId6"/>
    <p:sldId id="271" r:id="rId7"/>
    <p:sldId id="272" r:id="rId8"/>
    <p:sldId id="273" r:id="rId9"/>
    <p:sldId id="265" r:id="rId10"/>
    <p:sldId id="258" r:id="rId11"/>
    <p:sldId id="259" r:id="rId12"/>
    <p:sldId id="260" r:id="rId13"/>
    <p:sldId id="261" r:id="rId14"/>
    <p:sldId id="262" r:id="rId15"/>
    <p:sldId id="263" r:id="rId16"/>
    <p:sldId id="264" r:id="rId17"/>
    <p:sldId id="267" r:id="rId18"/>
    <p:sldId id="268" r:id="rId19"/>
    <p:sldId id="269" r:id="rId20"/>
    <p:sldId id="270"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1207CB-DCE8-4D0B-9533-C6D7A4164A65}" type="doc">
      <dgm:prSet loTypeId="urn:microsoft.com/office/officeart/2005/8/layout/pyramid2" loCatId="pyramid" qsTypeId="urn:microsoft.com/office/officeart/2005/8/quickstyle/simple1" qsCatId="simple" csTypeId="urn:microsoft.com/office/officeart/2005/8/colors/accent1_2" csCatId="accent1" phldr="1"/>
      <dgm:spPr/>
    </dgm:pt>
    <dgm:pt modelId="{0936B9B8-21E5-4761-A8B0-0852D0403102}">
      <dgm:prSet phldrT="[Text]"/>
      <dgm:spPr/>
      <dgm:t>
        <a:bodyPr/>
        <a:lstStyle/>
        <a:p>
          <a:r>
            <a:rPr lang="en-US" dirty="0" smtClean="0"/>
            <a:t>National Unity</a:t>
          </a:r>
          <a:endParaRPr lang="en-US" dirty="0"/>
        </a:p>
      </dgm:t>
    </dgm:pt>
    <dgm:pt modelId="{F7E30D12-616E-439E-BE6C-E6AFD381D054}" type="parTrans" cxnId="{DDB8910D-0477-4323-BAEB-5A45F4654CF2}">
      <dgm:prSet/>
      <dgm:spPr/>
      <dgm:t>
        <a:bodyPr/>
        <a:lstStyle/>
        <a:p>
          <a:endParaRPr lang="en-US"/>
        </a:p>
      </dgm:t>
    </dgm:pt>
    <dgm:pt modelId="{CBC4E8E6-89A5-4B29-94B9-A563B10A845C}" type="sibTrans" cxnId="{DDB8910D-0477-4323-BAEB-5A45F4654CF2}">
      <dgm:prSet/>
      <dgm:spPr/>
      <dgm:t>
        <a:bodyPr/>
        <a:lstStyle/>
        <a:p>
          <a:endParaRPr lang="en-US"/>
        </a:p>
      </dgm:t>
    </dgm:pt>
    <dgm:pt modelId="{77CDCB9A-C5C2-4E02-AD92-3D45986AEA1B}">
      <dgm:prSet phldrT="[Text]"/>
      <dgm:spPr/>
      <dgm:t>
        <a:bodyPr/>
        <a:lstStyle/>
        <a:p>
          <a:r>
            <a:rPr lang="en-US" dirty="0" smtClean="0"/>
            <a:t>Honesty &amp; Integrity</a:t>
          </a:r>
          <a:endParaRPr lang="en-US" dirty="0"/>
        </a:p>
      </dgm:t>
    </dgm:pt>
    <dgm:pt modelId="{50003986-6F69-4E9C-ACB1-B280508019F7}" type="parTrans" cxnId="{080DDD2B-37F5-46D1-A046-211BD671551D}">
      <dgm:prSet/>
      <dgm:spPr/>
      <dgm:t>
        <a:bodyPr/>
        <a:lstStyle/>
        <a:p>
          <a:endParaRPr lang="en-US"/>
        </a:p>
      </dgm:t>
    </dgm:pt>
    <dgm:pt modelId="{CCFD9310-D61D-4D9F-933D-2E7B65DE15A4}" type="sibTrans" cxnId="{080DDD2B-37F5-46D1-A046-211BD671551D}">
      <dgm:prSet/>
      <dgm:spPr/>
      <dgm:t>
        <a:bodyPr/>
        <a:lstStyle/>
        <a:p>
          <a:endParaRPr lang="en-US"/>
        </a:p>
      </dgm:t>
    </dgm:pt>
    <dgm:pt modelId="{E999C75C-0761-45A4-9E9E-2CED61F9CDD6}">
      <dgm:prSet phldrT="[Text]"/>
      <dgm:spPr/>
      <dgm:t>
        <a:bodyPr/>
        <a:lstStyle/>
        <a:p>
          <a:r>
            <a:rPr lang="en-US" dirty="0" smtClean="0"/>
            <a:t>Profit making</a:t>
          </a:r>
          <a:endParaRPr lang="en-US" dirty="0"/>
        </a:p>
      </dgm:t>
    </dgm:pt>
    <dgm:pt modelId="{E5C806EB-97B1-49ED-B7F6-3BEFD59CCD82}" type="parTrans" cxnId="{76BBFEA6-AB75-46A2-A4F1-D0C174E38271}">
      <dgm:prSet/>
      <dgm:spPr/>
      <dgm:t>
        <a:bodyPr/>
        <a:lstStyle/>
        <a:p>
          <a:endParaRPr lang="en-US"/>
        </a:p>
      </dgm:t>
    </dgm:pt>
    <dgm:pt modelId="{188F6CE0-B7F8-45AB-B038-69DE7F43829D}" type="sibTrans" cxnId="{76BBFEA6-AB75-46A2-A4F1-D0C174E38271}">
      <dgm:prSet/>
      <dgm:spPr/>
      <dgm:t>
        <a:bodyPr/>
        <a:lstStyle/>
        <a:p>
          <a:endParaRPr lang="en-US"/>
        </a:p>
      </dgm:t>
    </dgm:pt>
    <dgm:pt modelId="{081FDB09-EC22-4EE4-B02E-17FD0E4CB62B}">
      <dgm:prSet phldrT="[Text]"/>
      <dgm:spPr/>
      <dgm:t>
        <a:bodyPr/>
        <a:lstStyle/>
        <a:p>
          <a:r>
            <a:rPr lang="en-US" dirty="0" smtClean="0"/>
            <a:t>Supporting National Development projects</a:t>
          </a:r>
          <a:endParaRPr lang="en-US" dirty="0"/>
        </a:p>
      </dgm:t>
    </dgm:pt>
    <dgm:pt modelId="{2A4A95D9-0A5E-4D06-B7BA-7FE6467761CC}" type="parTrans" cxnId="{391BE3BC-CEF9-4EEB-B745-097C9D1C9A26}">
      <dgm:prSet/>
      <dgm:spPr/>
      <dgm:t>
        <a:bodyPr/>
        <a:lstStyle/>
        <a:p>
          <a:endParaRPr lang="en-US"/>
        </a:p>
      </dgm:t>
    </dgm:pt>
    <dgm:pt modelId="{4C89CA8A-3601-424F-8099-9CF4C37B1DC4}" type="sibTrans" cxnId="{391BE3BC-CEF9-4EEB-B745-097C9D1C9A26}">
      <dgm:prSet/>
      <dgm:spPr/>
      <dgm:t>
        <a:bodyPr/>
        <a:lstStyle/>
        <a:p>
          <a:endParaRPr lang="en-US"/>
        </a:p>
      </dgm:t>
    </dgm:pt>
    <dgm:pt modelId="{F31663D4-4548-4529-9068-B1D25E975082}">
      <dgm:prSet phldrT="[Text]"/>
      <dgm:spPr/>
      <dgm:t>
        <a:bodyPr/>
        <a:lstStyle/>
        <a:p>
          <a:r>
            <a:rPr lang="en-US" dirty="0" smtClean="0"/>
            <a:t>Supporting the vulnerable: orphans, widows and the under-privileged</a:t>
          </a:r>
          <a:endParaRPr lang="en-US" dirty="0"/>
        </a:p>
      </dgm:t>
    </dgm:pt>
    <dgm:pt modelId="{2DACF6C6-B3E0-45FC-81DF-25D5E4FB0787}" type="parTrans" cxnId="{BC3AFDFA-1C3B-4367-ACED-79F903BFC04D}">
      <dgm:prSet/>
      <dgm:spPr/>
      <dgm:t>
        <a:bodyPr/>
        <a:lstStyle/>
        <a:p>
          <a:endParaRPr lang="en-US"/>
        </a:p>
      </dgm:t>
    </dgm:pt>
    <dgm:pt modelId="{F369DA8E-008B-44E4-8B55-745A5524414B}" type="sibTrans" cxnId="{BC3AFDFA-1C3B-4367-ACED-79F903BFC04D}">
      <dgm:prSet/>
      <dgm:spPr/>
      <dgm:t>
        <a:bodyPr/>
        <a:lstStyle/>
        <a:p>
          <a:endParaRPr lang="en-US"/>
        </a:p>
      </dgm:t>
    </dgm:pt>
    <dgm:pt modelId="{3B6B81CB-5B5C-4484-AA23-C05AB50DA700}">
      <dgm:prSet phldrT="[Text]"/>
      <dgm:spPr/>
      <dgm:t>
        <a:bodyPr/>
        <a:lstStyle/>
        <a:p>
          <a:r>
            <a:rPr lang="en-US" dirty="0" smtClean="0"/>
            <a:t>Mentoring and leaving behind a legacy</a:t>
          </a:r>
          <a:endParaRPr lang="en-US" dirty="0"/>
        </a:p>
      </dgm:t>
    </dgm:pt>
    <dgm:pt modelId="{7F977286-392A-439E-B50D-FF494517AF34}" type="parTrans" cxnId="{84E9CEFD-18F2-49C8-B668-5DD7492A579A}">
      <dgm:prSet/>
      <dgm:spPr/>
      <dgm:t>
        <a:bodyPr/>
        <a:lstStyle/>
        <a:p>
          <a:endParaRPr lang="en-US"/>
        </a:p>
      </dgm:t>
    </dgm:pt>
    <dgm:pt modelId="{68B8722A-7F25-459B-A877-7E0431E15E0E}" type="sibTrans" cxnId="{84E9CEFD-18F2-49C8-B668-5DD7492A579A}">
      <dgm:prSet/>
      <dgm:spPr/>
      <dgm:t>
        <a:bodyPr/>
        <a:lstStyle/>
        <a:p>
          <a:endParaRPr lang="en-US"/>
        </a:p>
      </dgm:t>
    </dgm:pt>
    <dgm:pt modelId="{40A69771-230C-4124-97FA-8A012BA5193E}" type="pres">
      <dgm:prSet presAssocID="{861207CB-DCE8-4D0B-9533-C6D7A4164A65}" presName="compositeShape" presStyleCnt="0">
        <dgm:presLayoutVars>
          <dgm:dir/>
          <dgm:resizeHandles/>
        </dgm:presLayoutVars>
      </dgm:prSet>
      <dgm:spPr/>
    </dgm:pt>
    <dgm:pt modelId="{D0DE29ED-43EF-4C74-944E-78A5B597E173}" type="pres">
      <dgm:prSet presAssocID="{861207CB-DCE8-4D0B-9533-C6D7A4164A65}" presName="pyramid" presStyleLbl="node1" presStyleIdx="0" presStyleCnt="1"/>
      <dgm:spPr/>
    </dgm:pt>
    <dgm:pt modelId="{EF650C2D-721F-489A-BC9A-CC652B48E5CE}" type="pres">
      <dgm:prSet presAssocID="{861207CB-DCE8-4D0B-9533-C6D7A4164A65}" presName="theList" presStyleCnt="0"/>
      <dgm:spPr/>
    </dgm:pt>
    <dgm:pt modelId="{8569C06D-EB5B-44E8-A372-85B2F1A6C692}" type="pres">
      <dgm:prSet presAssocID="{0936B9B8-21E5-4761-A8B0-0852D0403102}" presName="aNode" presStyleLbl="fgAcc1" presStyleIdx="0" presStyleCnt="6">
        <dgm:presLayoutVars>
          <dgm:bulletEnabled val="1"/>
        </dgm:presLayoutVars>
      </dgm:prSet>
      <dgm:spPr/>
      <dgm:t>
        <a:bodyPr/>
        <a:lstStyle/>
        <a:p>
          <a:endParaRPr lang="en-US"/>
        </a:p>
      </dgm:t>
    </dgm:pt>
    <dgm:pt modelId="{250234AC-EBC6-4C75-AFCB-BDC60F579BB0}" type="pres">
      <dgm:prSet presAssocID="{0936B9B8-21E5-4761-A8B0-0852D0403102}" presName="aSpace" presStyleCnt="0"/>
      <dgm:spPr/>
    </dgm:pt>
    <dgm:pt modelId="{5BF6EF8F-D95A-40FD-B0F4-B07796B7C716}" type="pres">
      <dgm:prSet presAssocID="{77CDCB9A-C5C2-4E02-AD92-3D45986AEA1B}" presName="aNode" presStyleLbl="fgAcc1" presStyleIdx="1" presStyleCnt="6">
        <dgm:presLayoutVars>
          <dgm:bulletEnabled val="1"/>
        </dgm:presLayoutVars>
      </dgm:prSet>
      <dgm:spPr/>
      <dgm:t>
        <a:bodyPr/>
        <a:lstStyle/>
        <a:p>
          <a:endParaRPr lang="en-US"/>
        </a:p>
      </dgm:t>
    </dgm:pt>
    <dgm:pt modelId="{2380B692-C6FA-40BA-BEEE-69CC458CEA3C}" type="pres">
      <dgm:prSet presAssocID="{77CDCB9A-C5C2-4E02-AD92-3D45986AEA1B}" presName="aSpace" presStyleCnt="0"/>
      <dgm:spPr/>
    </dgm:pt>
    <dgm:pt modelId="{4D8CA669-352C-4544-A8B7-9924367A5CBE}" type="pres">
      <dgm:prSet presAssocID="{E999C75C-0761-45A4-9E9E-2CED61F9CDD6}" presName="aNode" presStyleLbl="fgAcc1" presStyleIdx="2" presStyleCnt="6">
        <dgm:presLayoutVars>
          <dgm:bulletEnabled val="1"/>
        </dgm:presLayoutVars>
      </dgm:prSet>
      <dgm:spPr/>
      <dgm:t>
        <a:bodyPr/>
        <a:lstStyle/>
        <a:p>
          <a:endParaRPr lang="en-US"/>
        </a:p>
      </dgm:t>
    </dgm:pt>
    <dgm:pt modelId="{FA6C286A-EFF0-43C8-A8CC-E9C8E68C82AF}" type="pres">
      <dgm:prSet presAssocID="{E999C75C-0761-45A4-9E9E-2CED61F9CDD6}" presName="aSpace" presStyleCnt="0"/>
      <dgm:spPr/>
    </dgm:pt>
    <dgm:pt modelId="{14B3B8C2-D885-40D7-AA92-979CEB6997FC}" type="pres">
      <dgm:prSet presAssocID="{081FDB09-EC22-4EE4-B02E-17FD0E4CB62B}" presName="aNode" presStyleLbl="fgAcc1" presStyleIdx="3" presStyleCnt="6">
        <dgm:presLayoutVars>
          <dgm:bulletEnabled val="1"/>
        </dgm:presLayoutVars>
      </dgm:prSet>
      <dgm:spPr/>
      <dgm:t>
        <a:bodyPr/>
        <a:lstStyle/>
        <a:p>
          <a:endParaRPr lang="en-US"/>
        </a:p>
      </dgm:t>
    </dgm:pt>
    <dgm:pt modelId="{F2E4FFE5-BAC3-41F3-99BA-67F865473F54}" type="pres">
      <dgm:prSet presAssocID="{081FDB09-EC22-4EE4-B02E-17FD0E4CB62B}" presName="aSpace" presStyleCnt="0"/>
      <dgm:spPr/>
    </dgm:pt>
    <dgm:pt modelId="{8CA28997-ED13-4B1F-922D-45836CC2C637}" type="pres">
      <dgm:prSet presAssocID="{F31663D4-4548-4529-9068-B1D25E975082}" presName="aNode" presStyleLbl="fgAcc1" presStyleIdx="4" presStyleCnt="6">
        <dgm:presLayoutVars>
          <dgm:bulletEnabled val="1"/>
        </dgm:presLayoutVars>
      </dgm:prSet>
      <dgm:spPr/>
      <dgm:t>
        <a:bodyPr/>
        <a:lstStyle/>
        <a:p>
          <a:endParaRPr lang="en-US"/>
        </a:p>
      </dgm:t>
    </dgm:pt>
    <dgm:pt modelId="{1E7B1B6A-629D-4629-B170-6D850FBC5D56}" type="pres">
      <dgm:prSet presAssocID="{F31663D4-4548-4529-9068-B1D25E975082}" presName="aSpace" presStyleCnt="0"/>
      <dgm:spPr/>
    </dgm:pt>
    <dgm:pt modelId="{BD0292AB-36CB-4204-9BCA-7D2206BF1162}" type="pres">
      <dgm:prSet presAssocID="{3B6B81CB-5B5C-4484-AA23-C05AB50DA700}" presName="aNode" presStyleLbl="fgAcc1" presStyleIdx="5" presStyleCnt="6">
        <dgm:presLayoutVars>
          <dgm:bulletEnabled val="1"/>
        </dgm:presLayoutVars>
      </dgm:prSet>
      <dgm:spPr/>
      <dgm:t>
        <a:bodyPr/>
        <a:lstStyle/>
        <a:p>
          <a:endParaRPr lang="en-US"/>
        </a:p>
      </dgm:t>
    </dgm:pt>
    <dgm:pt modelId="{034BD230-D71E-4B46-B9DE-E33979C96DBF}" type="pres">
      <dgm:prSet presAssocID="{3B6B81CB-5B5C-4484-AA23-C05AB50DA700}" presName="aSpace" presStyleCnt="0"/>
      <dgm:spPr/>
    </dgm:pt>
  </dgm:ptLst>
  <dgm:cxnLst>
    <dgm:cxn modelId="{DDB8910D-0477-4323-BAEB-5A45F4654CF2}" srcId="{861207CB-DCE8-4D0B-9533-C6D7A4164A65}" destId="{0936B9B8-21E5-4761-A8B0-0852D0403102}" srcOrd="0" destOrd="0" parTransId="{F7E30D12-616E-439E-BE6C-E6AFD381D054}" sibTransId="{CBC4E8E6-89A5-4B29-94B9-A563B10A845C}"/>
    <dgm:cxn modelId="{080DDD2B-37F5-46D1-A046-211BD671551D}" srcId="{861207CB-DCE8-4D0B-9533-C6D7A4164A65}" destId="{77CDCB9A-C5C2-4E02-AD92-3D45986AEA1B}" srcOrd="1" destOrd="0" parTransId="{50003986-6F69-4E9C-ACB1-B280508019F7}" sibTransId="{CCFD9310-D61D-4D9F-933D-2E7B65DE15A4}"/>
    <dgm:cxn modelId="{391BE3BC-CEF9-4EEB-B745-097C9D1C9A26}" srcId="{861207CB-DCE8-4D0B-9533-C6D7A4164A65}" destId="{081FDB09-EC22-4EE4-B02E-17FD0E4CB62B}" srcOrd="3" destOrd="0" parTransId="{2A4A95D9-0A5E-4D06-B7BA-7FE6467761CC}" sibTransId="{4C89CA8A-3601-424F-8099-9CF4C37B1DC4}"/>
    <dgm:cxn modelId="{84E9CEFD-18F2-49C8-B668-5DD7492A579A}" srcId="{861207CB-DCE8-4D0B-9533-C6D7A4164A65}" destId="{3B6B81CB-5B5C-4484-AA23-C05AB50DA700}" srcOrd="5" destOrd="0" parTransId="{7F977286-392A-439E-B50D-FF494517AF34}" sibTransId="{68B8722A-7F25-459B-A877-7E0431E15E0E}"/>
    <dgm:cxn modelId="{112BA269-9B33-413E-96B0-2FCDF1DC9D40}" type="presOf" srcId="{F31663D4-4548-4529-9068-B1D25E975082}" destId="{8CA28997-ED13-4B1F-922D-45836CC2C637}" srcOrd="0" destOrd="0" presId="urn:microsoft.com/office/officeart/2005/8/layout/pyramid2"/>
    <dgm:cxn modelId="{36513C86-C84D-4548-9AE8-C0114B34FEB4}" type="presOf" srcId="{0936B9B8-21E5-4761-A8B0-0852D0403102}" destId="{8569C06D-EB5B-44E8-A372-85B2F1A6C692}" srcOrd="0" destOrd="0" presId="urn:microsoft.com/office/officeart/2005/8/layout/pyramid2"/>
    <dgm:cxn modelId="{BC3AFDFA-1C3B-4367-ACED-79F903BFC04D}" srcId="{861207CB-DCE8-4D0B-9533-C6D7A4164A65}" destId="{F31663D4-4548-4529-9068-B1D25E975082}" srcOrd="4" destOrd="0" parTransId="{2DACF6C6-B3E0-45FC-81DF-25D5E4FB0787}" sibTransId="{F369DA8E-008B-44E4-8B55-745A5524414B}"/>
    <dgm:cxn modelId="{245821CB-45C1-42BF-BA82-8A11DBE7D56B}" type="presOf" srcId="{081FDB09-EC22-4EE4-B02E-17FD0E4CB62B}" destId="{14B3B8C2-D885-40D7-AA92-979CEB6997FC}" srcOrd="0" destOrd="0" presId="urn:microsoft.com/office/officeart/2005/8/layout/pyramid2"/>
    <dgm:cxn modelId="{5A1D70AB-7068-4F85-AC2E-DF32991D4408}" type="presOf" srcId="{E999C75C-0761-45A4-9E9E-2CED61F9CDD6}" destId="{4D8CA669-352C-4544-A8B7-9924367A5CBE}" srcOrd="0" destOrd="0" presId="urn:microsoft.com/office/officeart/2005/8/layout/pyramid2"/>
    <dgm:cxn modelId="{6AC8A63D-67D7-4F4C-A0A9-18CBC4A3A157}" type="presOf" srcId="{3B6B81CB-5B5C-4484-AA23-C05AB50DA700}" destId="{BD0292AB-36CB-4204-9BCA-7D2206BF1162}" srcOrd="0" destOrd="0" presId="urn:microsoft.com/office/officeart/2005/8/layout/pyramid2"/>
    <dgm:cxn modelId="{018AB827-4126-418F-9186-EE042F2D8FA0}" type="presOf" srcId="{77CDCB9A-C5C2-4E02-AD92-3D45986AEA1B}" destId="{5BF6EF8F-D95A-40FD-B0F4-B07796B7C716}" srcOrd="0" destOrd="0" presId="urn:microsoft.com/office/officeart/2005/8/layout/pyramid2"/>
    <dgm:cxn modelId="{76BBFEA6-AB75-46A2-A4F1-D0C174E38271}" srcId="{861207CB-DCE8-4D0B-9533-C6D7A4164A65}" destId="{E999C75C-0761-45A4-9E9E-2CED61F9CDD6}" srcOrd="2" destOrd="0" parTransId="{E5C806EB-97B1-49ED-B7F6-3BEFD59CCD82}" sibTransId="{188F6CE0-B7F8-45AB-B038-69DE7F43829D}"/>
    <dgm:cxn modelId="{ADADCD31-DD48-4DDB-A3FC-98E5DFCB9559}" type="presOf" srcId="{861207CB-DCE8-4D0B-9533-C6D7A4164A65}" destId="{40A69771-230C-4124-97FA-8A012BA5193E}" srcOrd="0" destOrd="0" presId="urn:microsoft.com/office/officeart/2005/8/layout/pyramid2"/>
    <dgm:cxn modelId="{64C86BAF-1928-4C26-8DBC-DD390AF878AE}" type="presParOf" srcId="{40A69771-230C-4124-97FA-8A012BA5193E}" destId="{D0DE29ED-43EF-4C74-944E-78A5B597E173}" srcOrd="0" destOrd="0" presId="urn:microsoft.com/office/officeart/2005/8/layout/pyramid2"/>
    <dgm:cxn modelId="{2003787B-4AF6-4762-A42D-6C8A2F734214}" type="presParOf" srcId="{40A69771-230C-4124-97FA-8A012BA5193E}" destId="{EF650C2D-721F-489A-BC9A-CC652B48E5CE}" srcOrd="1" destOrd="0" presId="urn:microsoft.com/office/officeart/2005/8/layout/pyramid2"/>
    <dgm:cxn modelId="{26FB67B8-5AFA-4BC8-A45D-73C6236DAA57}" type="presParOf" srcId="{EF650C2D-721F-489A-BC9A-CC652B48E5CE}" destId="{8569C06D-EB5B-44E8-A372-85B2F1A6C692}" srcOrd="0" destOrd="0" presId="urn:microsoft.com/office/officeart/2005/8/layout/pyramid2"/>
    <dgm:cxn modelId="{DAF257F1-7F4B-4964-8637-CD4A4ED85E5C}" type="presParOf" srcId="{EF650C2D-721F-489A-BC9A-CC652B48E5CE}" destId="{250234AC-EBC6-4C75-AFCB-BDC60F579BB0}" srcOrd="1" destOrd="0" presId="urn:microsoft.com/office/officeart/2005/8/layout/pyramid2"/>
    <dgm:cxn modelId="{DD1D55A8-6ECC-453F-8C7F-1A800224461F}" type="presParOf" srcId="{EF650C2D-721F-489A-BC9A-CC652B48E5CE}" destId="{5BF6EF8F-D95A-40FD-B0F4-B07796B7C716}" srcOrd="2" destOrd="0" presId="urn:microsoft.com/office/officeart/2005/8/layout/pyramid2"/>
    <dgm:cxn modelId="{6FA4BC5D-7EA2-4EBC-A68E-19C2A2B30876}" type="presParOf" srcId="{EF650C2D-721F-489A-BC9A-CC652B48E5CE}" destId="{2380B692-C6FA-40BA-BEEE-69CC458CEA3C}" srcOrd="3" destOrd="0" presId="urn:microsoft.com/office/officeart/2005/8/layout/pyramid2"/>
    <dgm:cxn modelId="{AF66E6A8-79B8-4094-B614-DE8BFD5E9670}" type="presParOf" srcId="{EF650C2D-721F-489A-BC9A-CC652B48E5CE}" destId="{4D8CA669-352C-4544-A8B7-9924367A5CBE}" srcOrd="4" destOrd="0" presId="urn:microsoft.com/office/officeart/2005/8/layout/pyramid2"/>
    <dgm:cxn modelId="{FE7FEC8C-BF83-4AC5-BBDF-38C336D69D65}" type="presParOf" srcId="{EF650C2D-721F-489A-BC9A-CC652B48E5CE}" destId="{FA6C286A-EFF0-43C8-A8CC-E9C8E68C82AF}" srcOrd="5" destOrd="0" presId="urn:microsoft.com/office/officeart/2005/8/layout/pyramid2"/>
    <dgm:cxn modelId="{E2ABB18A-7E6E-4F42-AB08-070AA096D654}" type="presParOf" srcId="{EF650C2D-721F-489A-BC9A-CC652B48E5CE}" destId="{14B3B8C2-D885-40D7-AA92-979CEB6997FC}" srcOrd="6" destOrd="0" presId="urn:microsoft.com/office/officeart/2005/8/layout/pyramid2"/>
    <dgm:cxn modelId="{1B359DB7-A213-4867-91D6-F714F9925390}" type="presParOf" srcId="{EF650C2D-721F-489A-BC9A-CC652B48E5CE}" destId="{F2E4FFE5-BAC3-41F3-99BA-67F865473F54}" srcOrd="7" destOrd="0" presId="urn:microsoft.com/office/officeart/2005/8/layout/pyramid2"/>
    <dgm:cxn modelId="{9EAA8AE0-F6B2-43DB-A99C-6B2176E70BA0}" type="presParOf" srcId="{EF650C2D-721F-489A-BC9A-CC652B48E5CE}" destId="{8CA28997-ED13-4B1F-922D-45836CC2C637}" srcOrd="8" destOrd="0" presId="urn:microsoft.com/office/officeart/2005/8/layout/pyramid2"/>
    <dgm:cxn modelId="{DF88B22F-3FAE-4106-BA3F-2A656B986E9D}" type="presParOf" srcId="{EF650C2D-721F-489A-BC9A-CC652B48E5CE}" destId="{1E7B1B6A-629D-4629-B170-6D850FBC5D56}" srcOrd="9" destOrd="0" presId="urn:microsoft.com/office/officeart/2005/8/layout/pyramid2"/>
    <dgm:cxn modelId="{AF84A967-BEEF-434E-89FA-8603A6835E55}" type="presParOf" srcId="{EF650C2D-721F-489A-BC9A-CC652B48E5CE}" destId="{BD0292AB-36CB-4204-9BCA-7D2206BF1162}" srcOrd="10" destOrd="0" presId="urn:microsoft.com/office/officeart/2005/8/layout/pyramid2"/>
    <dgm:cxn modelId="{38DF4955-0B6A-4DD4-91C8-1746A08A3922}" type="presParOf" srcId="{EF650C2D-721F-489A-BC9A-CC652B48E5CE}" destId="{034BD230-D71E-4B46-B9DE-E33979C96DBF}"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C84460-D8FA-402B-B9D2-4CC5727A610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001C9AB-C7EC-4846-BF18-AA913524D9A6}">
      <dgm:prSet phldrT="[Text]"/>
      <dgm:spPr/>
      <dgm:t>
        <a:bodyPr/>
        <a:lstStyle/>
        <a:p>
          <a:r>
            <a:rPr lang="en-US" dirty="0" smtClean="0"/>
            <a:t>Breaking News</a:t>
          </a:r>
          <a:endParaRPr lang="en-US" dirty="0"/>
        </a:p>
      </dgm:t>
    </dgm:pt>
    <dgm:pt modelId="{EB265504-F115-4EAB-A374-D8CA0A2F6586}" type="parTrans" cxnId="{54DF266E-D7CA-4D30-9B1C-502328124A98}">
      <dgm:prSet/>
      <dgm:spPr/>
      <dgm:t>
        <a:bodyPr/>
        <a:lstStyle/>
        <a:p>
          <a:endParaRPr lang="en-US"/>
        </a:p>
      </dgm:t>
    </dgm:pt>
    <dgm:pt modelId="{DD0C58CE-6FE6-4062-A64B-3163E1400D62}" type="sibTrans" cxnId="{54DF266E-D7CA-4D30-9B1C-502328124A98}">
      <dgm:prSet/>
      <dgm:spPr/>
      <dgm:t>
        <a:bodyPr/>
        <a:lstStyle/>
        <a:p>
          <a:endParaRPr lang="en-US"/>
        </a:p>
      </dgm:t>
    </dgm:pt>
    <dgm:pt modelId="{5F897B30-A801-4828-8E07-8C5389CD8095}">
      <dgm:prSet phldrT="[Text]"/>
      <dgm:spPr/>
      <dgm:t>
        <a:bodyPr/>
        <a:lstStyle/>
        <a:p>
          <a:r>
            <a:rPr lang="en-US" dirty="0" smtClean="0"/>
            <a:t>Instant News Analysis and Forecasting</a:t>
          </a:r>
          <a:endParaRPr lang="en-US" dirty="0"/>
        </a:p>
      </dgm:t>
    </dgm:pt>
    <dgm:pt modelId="{D6C22A4C-33C3-458A-9A14-A57192F19808}" type="parTrans" cxnId="{5EE3942D-44B5-4FE1-AAE4-2BE90A85F8D2}">
      <dgm:prSet/>
      <dgm:spPr/>
      <dgm:t>
        <a:bodyPr/>
        <a:lstStyle/>
        <a:p>
          <a:endParaRPr lang="en-US"/>
        </a:p>
      </dgm:t>
    </dgm:pt>
    <dgm:pt modelId="{086F5A84-074B-4D48-9143-FE3188A561B2}" type="sibTrans" cxnId="{5EE3942D-44B5-4FE1-AAE4-2BE90A85F8D2}">
      <dgm:prSet/>
      <dgm:spPr/>
      <dgm:t>
        <a:bodyPr/>
        <a:lstStyle/>
        <a:p>
          <a:endParaRPr lang="en-US"/>
        </a:p>
      </dgm:t>
    </dgm:pt>
    <dgm:pt modelId="{44108D49-C817-4672-BEAC-6905C5F38694}">
      <dgm:prSet phldrT="[Text]"/>
      <dgm:spPr/>
      <dgm:t>
        <a:bodyPr/>
        <a:lstStyle/>
        <a:p>
          <a:r>
            <a:rPr lang="en-US" dirty="0" smtClean="0"/>
            <a:t>Big Interviews</a:t>
          </a:r>
          <a:endParaRPr lang="en-US" dirty="0"/>
        </a:p>
      </dgm:t>
    </dgm:pt>
    <dgm:pt modelId="{766A8945-E961-4AAD-B037-611B086AE8AD}" type="parTrans" cxnId="{91DB4807-947D-46D2-8758-927FA3B5D6BA}">
      <dgm:prSet/>
      <dgm:spPr/>
      <dgm:t>
        <a:bodyPr/>
        <a:lstStyle/>
        <a:p>
          <a:endParaRPr lang="en-US"/>
        </a:p>
      </dgm:t>
    </dgm:pt>
    <dgm:pt modelId="{B2F8883C-9A8E-4621-A3AB-4AEF91A8454B}" type="sibTrans" cxnId="{91DB4807-947D-46D2-8758-927FA3B5D6BA}">
      <dgm:prSet/>
      <dgm:spPr/>
      <dgm:t>
        <a:bodyPr/>
        <a:lstStyle/>
        <a:p>
          <a:endParaRPr lang="en-US"/>
        </a:p>
      </dgm:t>
    </dgm:pt>
    <dgm:pt modelId="{FA409107-582D-4BD8-8096-47EDE8103925}">
      <dgm:prSet phldrT="[Text]"/>
      <dgm:spPr/>
      <dgm:t>
        <a:bodyPr/>
        <a:lstStyle/>
        <a:p>
          <a:r>
            <a:rPr lang="en-US" dirty="0" smtClean="0"/>
            <a:t>Fact-Checking </a:t>
          </a:r>
          <a:endParaRPr lang="en-US" dirty="0"/>
        </a:p>
      </dgm:t>
    </dgm:pt>
    <dgm:pt modelId="{DC83F83E-4A52-4885-A333-B94EF6678DF0}" type="parTrans" cxnId="{4B1417EE-95C5-460B-AC66-77B48204AFA3}">
      <dgm:prSet/>
      <dgm:spPr/>
      <dgm:t>
        <a:bodyPr/>
        <a:lstStyle/>
        <a:p>
          <a:endParaRPr lang="en-US"/>
        </a:p>
      </dgm:t>
    </dgm:pt>
    <dgm:pt modelId="{8CA22CA9-5F3E-4353-9C99-1F2BC679064B}" type="sibTrans" cxnId="{4B1417EE-95C5-460B-AC66-77B48204AFA3}">
      <dgm:prSet/>
      <dgm:spPr/>
      <dgm:t>
        <a:bodyPr/>
        <a:lstStyle/>
        <a:p>
          <a:endParaRPr lang="en-US"/>
        </a:p>
      </dgm:t>
    </dgm:pt>
    <dgm:pt modelId="{DB03DB7C-8415-40D9-BEAA-B04ADC6B9101}">
      <dgm:prSet phldrT="[Text]"/>
      <dgm:spPr/>
      <dgm:t>
        <a:bodyPr/>
        <a:lstStyle/>
        <a:p>
          <a:r>
            <a:rPr lang="en-US" dirty="0" smtClean="0"/>
            <a:t>Documentaries</a:t>
          </a:r>
          <a:endParaRPr lang="en-US" dirty="0"/>
        </a:p>
      </dgm:t>
    </dgm:pt>
    <dgm:pt modelId="{83302039-A287-4983-B21F-E0BDEC178CA2}" type="parTrans" cxnId="{A8BC01CA-A013-44A5-9AA7-7447DC446C64}">
      <dgm:prSet/>
      <dgm:spPr/>
      <dgm:t>
        <a:bodyPr/>
        <a:lstStyle/>
        <a:p>
          <a:endParaRPr lang="en-US"/>
        </a:p>
      </dgm:t>
    </dgm:pt>
    <dgm:pt modelId="{03CA2B15-43C1-4001-BE2E-8E7BEA4C2DCA}" type="sibTrans" cxnId="{A8BC01CA-A013-44A5-9AA7-7447DC446C64}">
      <dgm:prSet/>
      <dgm:spPr/>
      <dgm:t>
        <a:bodyPr/>
        <a:lstStyle/>
        <a:p>
          <a:endParaRPr lang="en-US"/>
        </a:p>
      </dgm:t>
    </dgm:pt>
    <dgm:pt modelId="{F7F9C7F5-C9E3-4002-9A6A-69DA0AFE8FBF}">
      <dgm:prSet phldrT="[Text]"/>
      <dgm:spPr/>
      <dgm:t>
        <a:bodyPr/>
        <a:lstStyle/>
        <a:p>
          <a:r>
            <a:rPr lang="en-US" dirty="0" smtClean="0"/>
            <a:t>Data-based reporting</a:t>
          </a:r>
          <a:endParaRPr lang="en-US" dirty="0"/>
        </a:p>
      </dgm:t>
    </dgm:pt>
    <dgm:pt modelId="{AC64F497-99BB-49A9-B649-DA6DCF6913B9}" type="parTrans" cxnId="{BE4DB19D-1156-4424-9ADD-56131831E631}">
      <dgm:prSet/>
      <dgm:spPr/>
    </dgm:pt>
    <dgm:pt modelId="{330E8257-5F47-4D2B-8573-DD3BF7280973}" type="sibTrans" cxnId="{BE4DB19D-1156-4424-9ADD-56131831E631}">
      <dgm:prSet/>
      <dgm:spPr/>
    </dgm:pt>
    <dgm:pt modelId="{A156D30F-2AEC-470C-8B9C-86312B452B74}">
      <dgm:prSet phldrT="[Text]"/>
      <dgm:spPr/>
      <dgm:t>
        <a:bodyPr/>
        <a:lstStyle/>
        <a:p>
          <a:r>
            <a:rPr lang="en-US" dirty="0" smtClean="0"/>
            <a:t>Informed Commentaries</a:t>
          </a:r>
          <a:endParaRPr lang="en-US" dirty="0"/>
        </a:p>
      </dgm:t>
    </dgm:pt>
    <dgm:pt modelId="{60948F41-84B8-4FA8-B5C8-458BB1193EFF}" type="parTrans" cxnId="{E95A6DC5-7D93-4B9B-96F3-B74B0960258B}">
      <dgm:prSet/>
      <dgm:spPr/>
    </dgm:pt>
    <dgm:pt modelId="{1FD6905B-254A-4632-9F8C-B3571E515131}" type="sibTrans" cxnId="{E95A6DC5-7D93-4B9B-96F3-B74B0960258B}">
      <dgm:prSet/>
      <dgm:spPr/>
    </dgm:pt>
    <dgm:pt modelId="{4172E585-BA7C-4B90-8E52-0CD7DFD5EDAA}">
      <dgm:prSet phldrT="[Text]"/>
      <dgm:spPr/>
      <dgm:t>
        <a:bodyPr/>
        <a:lstStyle/>
        <a:p>
          <a:r>
            <a:rPr lang="en-US" dirty="0" smtClean="0"/>
            <a:t>Investigations/Solutions Reporting</a:t>
          </a:r>
          <a:endParaRPr lang="en-US" dirty="0"/>
        </a:p>
      </dgm:t>
    </dgm:pt>
    <dgm:pt modelId="{CD0CFB09-AD8B-4770-966F-808B3EF3D703}" type="parTrans" cxnId="{09B2A15E-0473-44A0-848D-ABC31C9419BE}">
      <dgm:prSet/>
      <dgm:spPr/>
    </dgm:pt>
    <dgm:pt modelId="{E22927D7-16E4-4A6A-AC59-77C1C2E9BF46}" type="sibTrans" cxnId="{09B2A15E-0473-44A0-848D-ABC31C9419BE}">
      <dgm:prSet/>
      <dgm:spPr/>
    </dgm:pt>
    <dgm:pt modelId="{0E0DECB8-6AD8-4CCD-9E1D-1E3FBEF45D70}" type="pres">
      <dgm:prSet presAssocID="{F3C84460-D8FA-402B-B9D2-4CC5727A6100}" presName="diagram" presStyleCnt="0">
        <dgm:presLayoutVars>
          <dgm:dir/>
          <dgm:resizeHandles val="exact"/>
        </dgm:presLayoutVars>
      </dgm:prSet>
      <dgm:spPr/>
      <dgm:t>
        <a:bodyPr/>
        <a:lstStyle/>
        <a:p>
          <a:endParaRPr lang="en-US"/>
        </a:p>
      </dgm:t>
    </dgm:pt>
    <dgm:pt modelId="{82CFF71F-51A0-4040-9E5A-2FD03E397BC8}" type="pres">
      <dgm:prSet presAssocID="{7001C9AB-C7EC-4846-BF18-AA913524D9A6}" presName="node" presStyleLbl="node1" presStyleIdx="0" presStyleCnt="8">
        <dgm:presLayoutVars>
          <dgm:bulletEnabled val="1"/>
        </dgm:presLayoutVars>
      </dgm:prSet>
      <dgm:spPr/>
      <dgm:t>
        <a:bodyPr/>
        <a:lstStyle/>
        <a:p>
          <a:endParaRPr lang="en-US"/>
        </a:p>
      </dgm:t>
    </dgm:pt>
    <dgm:pt modelId="{B7245C2B-B126-44A1-B2BC-8690BD7D708C}" type="pres">
      <dgm:prSet presAssocID="{DD0C58CE-6FE6-4062-A64B-3163E1400D62}" presName="sibTrans" presStyleCnt="0"/>
      <dgm:spPr/>
    </dgm:pt>
    <dgm:pt modelId="{97A0F77D-56F0-42C5-A1F4-566A1FCA949D}" type="pres">
      <dgm:prSet presAssocID="{5F897B30-A801-4828-8E07-8C5389CD8095}" presName="node" presStyleLbl="node1" presStyleIdx="1" presStyleCnt="8">
        <dgm:presLayoutVars>
          <dgm:bulletEnabled val="1"/>
        </dgm:presLayoutVars>
      </dgm:prSet>
      <dgm:spPr/>
      <dgm:t>
        <a:bodyPr/>
        <a:lstStyle/>
        <a:p>
          <a:endParaRPr lang="en-US"/>
        </a:p>
      </dgm:t>
    </dgm:pt>
    <dgm:pt modelId="{C74E95AA-CD97-4CA1-BED1-D1AEF4D8685D}" type="pres">
      <dgm:prSet presAssocID="{086F5A84-074B-4D48-9143-FE3188A561B2}" presName="sibTrans" presStyleCnt="0"/>
      <dgm:spPr/>
    </dgm:pt>
    <dgm:pt modelId="{6CB5E2C7-3A77-49CF-9EC2-8F40F49E13FD}" type="pres">
      <dgm:prSet presAssocID="{44108D49-C817-4672-BEAC-6905C5F38694}" presName="node" presStyleLbl="node1" presStyleIdx="2" presStyleCnt="8">
        <dgm:presLayoutVars>
          <dgm:bulletEnabled val="1"/>
        </dgm:presLayoutVars>
      </dgm:prSet>
      <dgm:spPr/>
      <dgm:t>
        <a:bodyPr/>
        <a:lstStyle/>
        <a:p>
          <a:endParaRPr lang="en-US"/>
        </a:p>
      </dgm:t>
    </dgm:pt>
    <dgm:pt modelId="{87B5D058-80D8-4F29-9271-D996C0BC2D53}" type="pres">
      <dgm:prSet presAssocID="{B2F8883C-9A8E-4621-A3AB-4AEF91A8454B}" presName="sibTrans" presStyleCnt="0"/>
      <dgm:spPr/>
    </dgm:pt>
    <dgm:pt modelId="{3E586A93-155D-4308-B3CC-CCD9912E28E7}" type="pres">
      <dgm:prSet presAssocID="{FA409107-582D-4BD8-8096-47EDE8103925}" presName="node" presStyleLbl="node1" presStyleIdx="3" presStyleCnt="8">
        <dgm:presLayoutVars>
          <dgm:bulletEnabled val="1"/>
        </dgm:presLayoutVars>
      </dgm:prSet>
      <dgm:spPr/>
      <dgm:t>
        <a:bodyPr/>
        <a:lstStyle/>
        <a:p>
          <a:endParaRPr lang="en-US"/>
        </a:p>
      </dgm:t>
    </dgm:pt>
    <dgm:pt modelId="{9BB81707-816F-45F1-B198-FC88163FA81E}" type="pres">
      <dgm:prSet presAssocID="{8CA22CA9-5F3E-4353-9C99-1F2BC679064B}" presName="sibTrans" presStyleCnt="0"/>
      <dgm:spPr/>
    </dgm:pt>
    <dgm:pt modelId="{4BCC3361-8690-4C12-A0A0-4B9B0A513BB6}" type="pres">
      <dgm:prSet presAssocID="{DB03DB7C-8415-40D9-BEAA-B04ADC6B9101}" presName="node" presStyleLbl="node1" presStyleIdx="4" presStyleCnt="8">
        <dgm:presLayoutVars>
          <dgm:bulletEnabled val="1"/>
        </dgm:presLayoutVars>
      </dgm:prSet>
      <dgm:spPr/>
      <dgm:t>
        <a:bodyPr/>
        <a:lstStyle/>
        <a:p>
          <a:endParaRPr lang="en-US"/>
        </a:p>
      </dgm:t>
    </dgm:pt>
    <dgm:pt modelId="{1C50D0B6-65E7-4293-B74B-20171F66B6FD}" type="pres">
      <dgm:prSet presAssocID="{03CA2B15-43C1-4001-BE2E-8E7BEA4C2DCA}" presName="sibTrans" presStyleCnt="0"/>
      <dgm:spPr/>
    </dgm:pt>
    <dgm:pt modelId="{5FE696C0-6326-45E4-9C14-F9B11151BD12}" type="pres">
      <dgm:prSet presAssocID="{F7F9C7F5-C9E3-4002-9A6A-69DA0AFE8FBF}" presName="node" presStyleLbl="node1" presStyleIdx="5" presStyleCnt="8">
        <dgm:presLayoutVars>
          <dgm:bulletEnabled val="1"/>
        </dgm:presLayoutVars>
      </dgm:prSet>
      <dgm:spPr/>
      <dgm:t>
        <a:bodyPr/>
        <a:lstStyle/>
        <a:p>
          <a:endParaRPr lang="en-US"/>
        </a:p>
      </dgm:t>
    </dgm:pt>
    <dgm:pt modelId="{31EE136C-9423-4275-938F-E4A52AD5F20A}" type="pres">
      <dgm:prSet presAssocID="{330E8257-5F47-4D2B-8573-DD3BF7280973}" presName="sibTrans" presStyleCnt="0"/>
      <dgm:spPr/>
    </dgm:pt>
    <dgm:pt modelId="{3FE8FE82-83F7-43E7-AC4F-4B78CF3BA08E}" type="pres">
      <dgm:prSet presAssocID="{A156D30F-2AEC-470C-8B9C-86312B452B74}" presName="node" presStyleLbl="node1" presStyleIdx="6" presStyleCnt="8">
        <dgm:presLayoutVars>
          <dgm:bulletEnabled val="1"/>
        </dgm:presLayoutVars>
      </dgm:prSet>
      <dgm:spPr/>
      <dgm:t>
        <a:bodyPr/>
        <a:lstStyle/>
        <a:p>
          <a:endParaRPr lang="en-US"/>
        </a:p>
      </dgm:t>
    </dgm:pt>
    <dgm:pt modelId="{1ECE8049-FD40-40EE-811D-77FA60CEC8F6}" type="pres">
      <dgm:prSet presAssocID="{1FD6905B-254A-4632-9F8C-B3571E515131}" presName="sibTrans" presStyleCnt="0"/>
      <dgm:spPr/>
    </dgm:pt>
    <dgm:pt modelId="{A8734346-F604-44F7-AFFE-21160A2EF8A6}" type="pres">
      <dgm:prSet presAssocID="{4172E585-BA7C-4B90-8E52-0CD7DFD5EDAA}" presName="node" presStyleLbl="node1" presStyleIdx="7" presStyleCnt="8">
        <dgm:presLayoutVars>
          <dgm:bulletEnabled val="1"/>
        </dgm:presLayoutVars>
      </dgm:prSet>
      <dgm:spPr/>
      <dgm:t>
        <a:bodyPr/>
        <a:lstStyle/>
        <a:p>
          <a:endParaRPr lang="en-US"/>
        </a:p>
      </dgm:t>
    </dgm:pt>
  </dgm:ptLst>
  <dgm:cxnLst>
    <dgm:cxn modelId="{42595A8A-902E-40FE-B1A1-AB3BEB2462CB}" type="presOf" srcId="{7001C9AB-C7EC-4846-BF18-AA913524D9A6}" destId="{82CFF71F-51A0-4040-9E5A-2FD03E397BC8}" srcOrd="0" destOrd="0" presId="urn:microsoft.com/office/officeart/2005/8/layout/default"/>
    <dgm:cxn modelId="{91DB4807-947D-46D2-8758-927FA3B5D6BA}" srcId="{F3C84460-D8FA-402B-B9D2-4CC5727A6100}" destId="{44108D49-C817-4672-BEAC-6905C5F38694}" srcOrd="2" destOrd="0" parTransId="{766A8945-E961-4AAD-B037-611B086AE8AD}" sibTransId="{B2F8883C-9A8E-4621-A3AB-4AEF91A8454B}"/>
    <dgm:cxn modelId="{BE4DB19D-1156-4424-9ADD-56131831E631}" srcId="{F3C84460-D8FA-402B-B9D2-4CC5727A6100}" destId="{F7F9C7F5-C9E3-4002-9A6A-69DA0AFE8FBF}" srcOrd="5" destOrd="0" parTransId="{AC64F497-99BB-49A9-B649-DA6DCF6913B9}" sibTransId="{330E8257-5F47-4D2B-8573-DD3BF7280973}"/>
    <dgm:cxn modelId="{F2840EF6-4ACF-45DD-9CB8-B3E0DE8E79B3}" type="presOf" srcId="{F3C84460-D8FA-402B-B9D2-4CC5727A6100}" destId="{0E0DECB8-6AD8-4CCD-9E1D-1E3FBEF45D70}" srcOrd="0" destOrd="0" presId="urn:microsoft.com/office/officeart/2005/8/layout/default"/>
    <dgm:cxn modelId="{1D8DAC9C-7568-4976-9126-1E8CA20CD905}" type="presOf" srcId="{4172E585-BA7C-4B90-8E52-0CD7DFD5EDAA}" destId="{A8734346-F604-44F7-AFFE-21160A2EF8A6}" srcOrd="0" destOrd="0" presId="urn:microsoft.com/office/officeart/2005/8/layout/default"/>
    <dgm:cxn modelId="{4B1417EE-95C5-460B-AC66-77B48204AFA3}" srcId="{F3C84460-D8FA-402B-B9D2-4CC5727A6100}" destId="{FA409107-582D-4BD8-8096-47EDE8103925}" srcOrd="3" destOrd="0" parTransId="{DC83F83E-4A52-4885-A333-B94EF6678DF0}" sibTransId="{8CA22CA9-5F3E-4353-9C99-1F2BC679064B}"/>
    <dgm:cxn modelId="{289C91D9-112D-4EA6-9E4D-23F783175FBE}" type="presOf" srcId="{5F897B30-A801-4828-8E07-8C5389CD8095}" destId="{97A0F77D-56F0-42C5-A1F4-566A1FCA949D}" srcOrd="0" destOrd="0" presId="urn:microsoft.com/office/officeart/2005/8/layout/default"/>
    <dgm:cxn modelId="{E95A6DC5-7D93-4B9B-96F3-B74B0960258B}" srcId="{F3C84460-D8FA-402B-B9D2-4CC5727A6100}" destId="{A156D30F-2AEC-470C-8B9C-86312B452B74}" srcOrd="6" destOrd="0" parTransId="{60948F41-84B8-4FA8-B5C8-458BB1193EFF}" sibTransId="{1FD6905B-254A-4632-9F8C-B3571E515131}"/>
    <dgm:cxn modelId="{09B2A15E-0473-44A0-848D-ABC31C9419BE}" srcId="{F3C84460-D8FA-402B-B9D2-4CC5727A6100}" destId="{4172E585-BA7C-4B90-8E52-0CD7DFD5EDAA}" srcOrd="7" destOrd="0" parTransId="{CD0CFB09-AD8B-4770-966F-808B3EF3D703}" sibTransId="{E22927D7-16E4-4A6A-AC59-77C1C2E9BF46}"/>
    <dgm:cxn modelId="{B4FCDE2C-AEB9-4C72-921A-BB36EBFA4A24}" type="presOf" srcId="{44108D49-C817-4672-BEAC-6905C5F38694}" destId="{6CB5E2C7-3A77-49CF-9EC2-8F40F49E13FD}" srcOrd="0" destOrd="0" presId="urn:microsoft.com/office/officeart/2005/8/layout/default"/>
    <dgm:cxn modelId="{5EE3942D-44B5-4FE1-AAE4-2BE90A85F8D2}" srcId="{F3C84460-D8FA-402B-B9D2-4CC5727A6100}" destId="{5F897B30-A801-4828-8E07-8C5389CD8095}" srcOrd="1" destOrd="0" parTransId="{D6C22A4C-33C3-458A-9A14-A57192F19808}" sibTransId="{086F5A84-074B-4D48-9143-FE3188A561B2}"/>
    <dgm:cxn modelId="{3F1180FD-F051-4A91-8478-EB70EEE8DEDA}" type="presOf" srcId="{DB03DB7C-8415-40D9-BEAA-B04ADC6B9101}" destId="{4BCC3361-8690-4C12-A0A0-4B9B0A513BB6}" srcOrd="0" destOrd="0" presId="urn:microsoft.com/office/officeart/2005/8/layout/default"/>
    <dgm:cxn modelId="{1F9B2B09-68B5-44E3-8DAB-3B95B3F08B63}" type="presOf" srcId="{A156D30F-2AEC-470C-8B9C-86312B452B74}" destId="{3FE8FE82-83F7-43E7-AC4F-4B78CF3BA08E}" srcOrd="0" destOrd="0" presId="urn:microsoft.com/office/officeart/2005/8/layout/default"/>
    <dgm:cxn modelId="{A8BC01CA-A013-44A5-9AA7-7447DC446C64}" srcId="{F3C84460-D8FA-402B-B9D2-4CC5727A6100}" destId="{DB03DB7C-8415-40D9-BEAA-B04ADC6B9101}" srcOrd="4" destOrd="0" parTransId="{83302039-A287-4983-B21F-E0BDEC178CA2}" sibTransId="{03CA2B15-43C1-4001-BE2E-8E7BEA4C2DCA}"/>
    <dgm:cxn modelId="{54DF266E-D7CA-4D30-9B1C-502328124A98}" srcId="{F3C84460-D8FA-402B-B9D2-4CC5727A6100}" destId="{7001C9AB-C7EC-4846-BF18-AA913524D9A6}" srcOrd="0" destOrd="0" parTransId="{EB265504-F115-4EAB-A374-D8CA0A2F6586}" sibTransId="{DD0C58CE-6FE6-4062-A64B-3163E1400D62}"/>
    <dgm:cxn modelId="{612ADB36-E210-4BAC-97BB-D2C079DA5E4E}" type="presOf" srcId="{F7F9C7F5-C9E3-4002-9A6A-69DA0AFE8FBF}" destId="{5FE696C0-6326-45E4-9C14-F9B11151BD12}" srcOrd="0" destOrd="0" presId="urn:microsoft.com/office/officeart/2005/8/layout/default"/>
    <dgm:cxn modelId="{B83EF3A0-C54C-4BFF-80D1-EB17EB564E9F}" type="presOf" srcId="{FA409107-582D-4BD8-8096-47EDE8103925}" destId="{3E586A93-155D-4308-B3CC-CCD9912E28E7}" srcOrd="0" destOrd="0" presId="urn:microsoft.com/office/officeart/2005/8/layout/default"/>
    <dgm:cxn modelId="{4C7C9EA5-6FA0-4C65-9E5E-2E570BC4AB07}" type="presParOf" srcId="{0E0DECB8-6AD8-4CCD-9E1D-1E3FBEF45D70}" destId="{82CFF71F-51A0-4040-9E5A-2FD03E397BC8}" srcOrd="0" destOrd="0" presId="urn:microsoft.com/office/officeart/2005/8/layout/default"/>
    <dgm:cxn modelId="{87426F13-4654-481D-A453-85C0388EB5F4}" type="presParOf" srcId="{0E0DECB8-6AD8-4CCD-9E1D-1E3FBEF45D70}" destId="{B7245C2B-B126-44A1-B2BC-8690BD7D708C}" srcOrd="1" destOrd="0" presId="urn:microsoft.com/office/officeart/2005/8/layout/default"/>
    <dgm:cxn modelId="{792A8591-475F-48F0-B329-6E4225F918E8}" type="presParOf" srcId="{0E0DECB8-6AD8-4CCD-9E1D-1E3FBEF45D70}" destId="{97A0F77D-56F0-42C5-A1F4-566A1FCA949D}" srcOrd="2" destOrd="0" presId="urn:microsoft.com/office/officeart/2005/8/layout/default"/>
    <dgm:cxn modelId="{EE7C7640-962C-4B07-BC3B-11D8B024781F}" type="presParOf" srcId="{0E0DECB8-6AD8-4CCD-9E1D-1E3FBEF45D70}" destId="{C74E95AA-CD97-4CA1-BED1-D1AEF4D8685D}" srcOrd="3" destOrd="0" presId="urn:microsoft.com/office/officeart/2005/8/layout/default"/>
    <dgm:cxn modelId="{84EA5D36-EB6F-4EC7-86FE-3B1104D3AEB2}" type="presParOf" srcId="{0E0DECB8-6AD8-4CCD-9E1D-1E3FBEF45D70}" destId="{6CB5E2C7-3A77-49CF-9EC2-8F40F49E13FD}" srcOrd="4" destOrd="0" presId="urn:microsoft.com/office/officeart/2005/8/layout/default"/>
    <dgm:cxn modelId="{77D80826-B3E9-4641-957C-51F8175DBA1F}" type="presParOf" srcId="{0E0DECB8-6AD8-4CCD-9E1D-1E3FBEF45D70}" destId="{87B5D058-80D8-4F29-9271-D996C0BC2D53}" srcOrd="5" destOrd="0" presId="urn:microsoft.com/office/officeart/2005/8/layout/default"/>
    <dgm:cxn modelId="{FF09EB68-7BBA-45FE-BD12-D6092B694021}" type="presParOf" srcId="{0E0DECB8-6AD8-4CCD-9E1D-1E3FBEF45D70}" destId="{3E586A93-155D-4308-B3CC-CCD9912E28E7}" srcOrd="6" destOrd="0" presId="urn:microsoft.com/office/officeart/2005/8/layout/default"/>
    <dgm:cxn modelId="{765360E0-4F0E-490C-9E74-6267FCB53080}" type="presParOf" srcId="{0E0DECB8-6AD8-4CCD-9E1D-1E3FBEF45D70}" destId="{9BB81707-816F-45F1-B198-FC88163FA81E}" srcOrd="7" destOrd="0" presId="urn:microsoft.com/office/officeart/2005/8/layout/default"/>
    <dgm:cxn modelId="{98C00EFB-BB0D-44A8-BCED-AFE4121C31DB}" type="presParOf" srcId="{0E0DECB8-6AD8-4CCD-9E1D-1E3FBEF45D70}" destId="{4BCC3361-8690-4C12-A0A0-4B9B0A513BB6}" srcOrd="8" destOrd="0" presId="urn:microsoft.com/office/officeart/2005/8/layout/default"/>
    <dgm:cxn modelId="{10DB0EC3-355A-45E9-923D-8D091576B2C5}" type="presParOf" srcId="{0E0DECB8-6AD8-4CCD-9E1D-1E3FBEF45D70}" destId="{1C50D0B6-65E7-4293-B74B-20171F66B6FD}" srcOrd="9" destOrd="0" presId="urn:microsoft.com/office/officeart/2005/8/layout/default"/>
    <dgm:cxn modelId="{D892EBF3-8903-4BFC-AF99-B31E89002065}" type="presParOf" srcId="{0E0DECB8-6AD8-4CCD-9E1D-1E3FBEF45D70}" destId="{5FE696C0-6326-45E4-9C14-F9B11151BD12}" srcOrd="10" destOrd="0" presId="urn:microsoft.com/office/officeart/2005/8/layout/default"/>
    <dgm:cxn modelId="{89340A60-7841-4094-8475-FD51FFD55D40}" type="presParOf" srcId="{0E0DECB8-6AD8-4CCD-9E1D-1E3FBEF45D70}" destId="{31EE136C-9423-4275-938F-E4A52AD5F20A}" srcOrd="11" destOrd="0" presId="urn:microsoft.com/office/officeart/2005/8/layout/default"/>
    <dgm:cxn modelId="{F0CA0E32-6660-4AB9-BC43-B68292BA04B3}" type="presParOf" srcId="{0E0DECB8-6AD8-4CCD-9E1D-1E3FBEF45D70}" destId="{3FE8FE82-83F7-43E7-AC4F-4B78CF3BA08E}" srcOrd="12" destOrd="0" presId="urn:microsoft.com/office/officeart/2005/8/layout/default"/>
    <dgm:cxn modelId="{97EE7F08-080A-402F-9AB5-91752281C96D}" type="presParOf" srcId="{0E0DECB8-6AD8-4CCD-9E1D-1E3FBEF45D70}" destId="{1ECE8049-FD40-40EE-811D-77FA60CEC8F6}" srcOrd="13" destOrd="0" presId="urn:microsoft.com/office/officeart/2005/8/layout/default"/>
    <dgm:cxn modelId="{62475974-B821-4C4B-B71C-FB5B9D4A3B0C}" type="presParOf" srcId="{0E0DECB8-6AD8-4CCD-9E1D-1E3FBEF45D70}" destId="{A8734346-F604-44F7-AFFE-21160A2EF8A6}"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FF51F0-870D-433D-9463-627C993C15BB}" type="doc">
      <dgm:prSet loTypeId="urn:microsoft.com/office/officeart/2005/8/layout/pyramid2" loCatId="pyramid" qsTypeId="urn:microsoft.com/office/officeart/2005/8/quickstyle/simple1" qsCatId="simple" csTypeId="urn:microsoft.com/office/officeart/2005/8/colors/accent1_2" csCatId="accent1" phldr="1"/>
      <dgm:spPr/>
    </dgm:pt>
    <dgm:pt modelId="{319112D6-332B-432D-A44E-3CECD0C21438}">
      <dgm:prSet phldrT="[Text]"/>
      <dgm:spPr/>
      <dgm:t>
        <a:bodyPr/>
        <a:lstStyle/>
        <a:p>
          <a:r>
            <a:rPr lang="en-US" dirty="0" smtClean="0"/>
            <a:t>Writing Seminars</a:t>
          </a:r>
          <a:endParaRPr lang="en-US" dirty="0"/>
        </a:p>
      </dgm:t>
    </dgm:pt>
    <dgm:pt modelId="{16D74555-C13F-4E97-B2C4-56076AAE71DF}" type="parTrans" cxnId="{E5C0F8EA-7148-4475-B959-506B41A75240}">
      <dgm:prSet/>
      <dgm:spPr/>
      <dgm:t>
        <a:bodyPr/>
        <a:lstStyle/>
        <a:p>
          <a:endParaRPr lang="en-US"/>
        </a:p>
      </dgm:t>
    </dgm:pt>
    <dgm:pt modelId="{A8C0BE8F-9204-4228-AB31-CD9323BBD38F}" type="sibTrans" cxnId="{E5C0F8EA-7148-4475-B959-506B41A75240}">
      <dgm:prSet/>
      <dgm:spPr/>
      <dgm:t>
        <a:bodyPr/>
        <a:lstStyle/>
        <a:p>
          <a:endParaRPr lang="en-US"/>
        </a:p>
      </dgm:t>
    </dgm:pt>
    <dgm:pt modelId="{B1F11B9F-8A66-4BF2-82B8-354F6693C987}">
      <dgm:prSet phldrT="[Text]"/>
      <dgm:spPr/>
      <dgm:t>
        <a:bodyPr/>
        <a:lstStyle/>
        <a:p>
          <a:r>
            <a:rPr lang="en-US" dirty="0" smtClean="0"/>
            <a:t>Journalism Conferences</a:t>
          </a:r>
          <a:endParaRPr lang="en-US" dirty="0"/>
        </a:p>
      </dgm:t>
    </dgm:pt>
    <dgm:pt modelId="{6F3DEFDC-BD0C-4235-AF7B-6C48ED79DB50}" type="parTrans" cxnId="{073556B6-D055-41D4-B292-4E0A8DC43D1C}">
      <dgm:prSet/>
      <dgm:spPr/>
      <dgm:t>
        <a:bodyPr/>
        <a:lstStyle/>
        <a:p>
          <a:endParaRPr lang="en-US"/>
        </a:p>
      </dgm:t>
    </dgm:pt>
    <dgm:pt modelId="{DC578BD6-F2B2-4483-80AE-60C5A4C90484}" type="sibTrans" cxnId="{073556B6-D055-41D4-B292-4E0A8DC43D1C}">
      <dgm:prSet/>
      <dgm:spPr/>
      <dgm:t>
        <a:bodyPr/>
        <a:lstStyle/>
        <a:p>
          <a:endParaRPr lang="en-US"/>
        </a:p>
      </dgm:t>
    </dgm:pt>
    <dgm:pt modelId="{D362FC7C-9471-466E-BA3D-953721BE3E7A}">
      <dgm:prSet phldrT="[Text]"/>
      <dgm:spPr/>
      <dgm:t>
        <a:bodyPr/>
        <a:lstStyle/>
        <a:p>
          <a:r>
            <a:rPr lang="en-US" dirty="0" smtClean="0"/>
            <a:t>Research &amp; Investigative Activities</a:t>
          </a:r>
          <a:endParaRPr lang="en-US" dirty="0"/>
        </a:p>
      </dgm:t>
    </dgm:pt>
    <dgm:pt modelId="{918E8A01-4749-41B3-A592-6AD252F4C5C8}" type="parTrans" cxnId="{AFAEEF98-25E8-4DA3-A5D9-D671DB353927}">
      <dgm:prSet/>
      <dgm:spPr/>
      <dgm:t>
        <a:bodyPr/>
        <a:lstStyle/>
        <a:p>
          <a:endParaRPr lang="en-US"/>
        </a:p>
      </dgm:t>
    </dgm:pt>
    <dgm:pt modelId="{DB3D1AAA-F996-4925-B50C-891194B3BD72}" type="sibTrans" cxnId="{AFAEEF98-25E8-4DA3-A5D9-D671DB353927}">
      <dgm:prSet/>
      <dgm:spPr/>
      <dgm:t>
        <a:bodyPr/>
        <a:lstStyle/>
        <a:p>
          <a:endParaRPr lang="en-US"/>
        </a:p>
      </dgm:t>
    </dgm:pt>
    <dgm:pt modelId="{7934D2DB-7F2E-433D-9D36-8B3155C939C5}">
      <dgm:prSet phldrT="[Text]"/>
      <dgm:spPr/>
      <dgm:t>
        <a:bodyPr/>
        <a:lstStyle/>
        <a:p>
          <a:r>
            <a:rPr lang="en-US" dirty="0" smtClean="0"/>
            <a:t>Book Publishing</a:t>
          </a:r>
          <a:endParaRPr lang="en-US" dirty="0"/>
        </a:p>
      </dgm:t>
    </dgm:pt>
    <dgm:pt modelId="{D559C0C7-3C27-495A-AFDE-CCF9B6E0998B}" type="parTrans" cxnId="{03E5C8A4-14E8-49A3-BD3C-82916E0210C1}">
      <dgm:prSet/>
      <dgm:spPr/>
      <dgm:t>
        <a:bodyPr/>
        <a:lstStyle/>
        <a:p>
          <a:endParaRPr lang="en-US"/>
        </a:p>
      </dgm:t>
    </dgm:pt>
    <dgm:pt modelId="{487B9E02-A086-4D05-9A11-07A981477C35}" type="sibTrans" cxnId="{03E5C8A4-14E8-49A3-BD3C-82916E0210C1}">
      <dgm:prSet/>
      <dgm:spPr/>
      <dgm:t>
        <a:bodyPr/>
        <a:lstStyle/>
        <a:p>
          <a:endParaRPr lang="en-US"/>
        </a:p>
      </dgm:t>
    </dgm:pt>
    <dgm:pt modelId="{0049011D-8967-425E-8768-BDEAA040356A}">
      <dgm:prSet phldrT="[Text]"/>
      <dgm:spPr/>
      <dgm:t>
        <a:bodyPr/>
        <a:lstStyle/>
        <a:p>
          <a:r>
            <a:rPr lang="en-US" dirty="0" smtClean="0"/>
            <a:t>Annual Reports/Year Books</a:t>
          </a:r>
          <a:endParaRPr lang="en-US" dirty="0"/>
        </a:p>
      </dgm:t>
    </dgm:pt>
    <dgm:pt modelId="{1ABEFA7A-C46C-46DB-8476-52E4A36DDA44}" type="parTrans" cxnId="{32F564F7-F4CF-4CD0-BB10-A5CC40E56480}">
      <dgm:prSet/>
      <dgm:spPr/>
      <dgm:t>
        <a:bodyPr/>
        <a:lstStyle/>
        <a:p>
          <a:endParaRPr lang="en-US"/>
        </a:p>
      </dgm:t>
    </dgm:pt>
    <dgm:pt modelId="{9C8C086D-80A2-49CD-8EDC-23D29F4CBBA2}" type="sibTrans" cxnId="{32F564F7-F4CF-4CD0-BB10-A5CC40E56480}">
      <dgm:prSet/>
      <dgm:spPr/>
      <dgm:t>
        <a:bodyPr/>
        <a:lstStyle/>
        <a:p>
          <a:endParaRPr lang="en-US"/>
        </a:p>
      </dgm:t>
    </dgm:pt>
    <dgm:pt modelId="{29031270-AB12-4C0D-9F20-2D17830488A6}">
      <dgm:prSet phldrT="[Text]"/>
      <dgm:spPr/>
      <dgm:t>
        <a:bodyPr/>
        <a:lstStyle/>
        <a:p>
          <a:r>
            <a:rPr lang="en-US" dirty="0" smtClean="0"/>
            <a:t>Special Projects</a:t>
          </a:r>
          <a:endParaRPr lang="en-US" dirty="0"/>
        </a:p>
      </dgm:t>
    </dgm:pt>
    <dgm:pt modelId="{CCFC16A1-9BB6-4A0A-A880-FE779AEA2DD5}" type="parTrans" cxnId="{983495B8-EB91-496A-A388-6A3AC814BE81}">
      <dgm:prSet/>
      <dgm:spPr/>
      <dgm:t>
        <a:bodyPr/>
        <a:lstStyle/>
        <a:p>
          <a:endParaRPr lang="en-US"/>
        </a:p>
      </dgm:t>
    </dgm:pt>
    <dgm:pt modelId="{03E694C7-F87E-496B-A0AB-783E92344AF8}" type="sibTrans" cxnId="{983495B8-EB91-496A-A388-6A3AC814BE81}">
      <dgm:prSet/>
      <dgm:spPr/>
      <dgm:t>
        <a:bodyPr/>
        <a:lstStyle/>
        <a:p>
          <a:endParaRPr lang="en-US"/>
        </a:p>
      </dgm:t>
    </dgm:pt>
    <dgm:pt modelId="{55F18CAC-F2D6-4A11-8DCF-E43DC55CC23A}">
      <dgm:prSet phldrT="[Text]"/>
      <dgm:spPr/>
      <dgm:t>
        <a:bodyPr/>
        <a:lstStyle/>
        <a:p>
          <a:r>
            <a:rPr lang="en-US" dirty="0" smtClean="0"/>
            <a:t>Online Data Bank</a:t>
          </a:r>
          <a:endParaRPr lang="en-US" dirty="0"/>
        </a:p>
      </dgm:t>
    </dgm:pt>
    <dgm:pt modelId="{77B06B50-3DC6-4E5E-B325-348D308C1FB4}" type="parTrans" cxnId="{87DC78DC-F960-4BAB-9C64-563A1E7F9224}">
      <dgm:prSet/>
      <dgm:spPr/>
      <dgm:t>
        <a:bodyPr/>
        <a:lstStyle/>
        <a:p>
          <a:endParaRPr lang="en-US"/>
        </a:p>
      </dgm:t>
    </dgm:pt>
    <dgm:pt modelId="{460D7A4E-F61B-4E54-B4AA-52AA3522711A}" type="sibTrans" cxnId="{87DC78DC-F960-4BAB-9C64-563A1E7F9224}">
      <dgm:prSet/>
      <dgm:spPr/>
      <dgm:t>
        <a:bodyPr/>
        <a:lstStyle/>
        <a:p>
          <a:endParaRPr lang="en-US"/>
        </a:p>
      </dgm:t>
    </dgm:pt>
    <dgm:pt modelId="{DAEF00A1-4085-45C6-AF49-2210888C2B64}" type="pres">
      <dgm:prSet presAssocID="{32FF51F0-870D-433D-9463-627C993C15BB}" presName="compositeShape" presStyleCnt="0">
        <dgm:presLayoutVars>
          <dgm:dir/>
          <dgm:resizeHandles/>
        </dgm:presLayoutVars>
      </dgm:prSet>
      <dgm:spPr/>
    </dgm:pt>
    <dgm:pt modelId="{AB4DF3E6-29FE-4FAD-B959-17360BA3BD2B}" type="pres">
      <dgm:prSet presAssocID="{32FF51F0-870D-433D-9463-627C993C15BB}" presName="pyramid" presStyleLbl="node1" presStyleIdx="0" presStyleCnt="1"/>
      <dgm:spPr/>
    </dgm:pt>
    <dgm:pt modelId="{EFE2B3E3-BF2D-42A0-BBD9-D6E47D112378}" type="pres">
      <dgm:prSet presAssocID="{32FF51F0-870D-433D-9463-627C993C15BB}" presName="theList" presStyleCnt="0"/>
      <dgm:spPr/>
    </dgm:pt>
    <dgm:pt modelId="{2446F91C-B64B-40DA-A0BE-3FF728AC0DCE}" type="pres">
      <dgm:prSet presAssocID="{319112D6-332B-432D-A44E-3CECD0C21438}" presName="aNode" presStyleLbl="fgAcc1" presStyleIdx="0" presStyleCnt="7">
        <dgm:presLayoutVars>
          <dgm:bulletEnabled val="1"/>
        </dgm:presLayoutVars>
      </dgm:prSet>
      <dgm:spPr/>
      <dgm:t>
        <a:bodyPr/>
        <a:lstStyle/>
        <a:p>
          <a:endParaRPr lang="en-US"/>
        </a:p>
      </dgm:t>
    </dgm:pt>
    <dgm:pt modelId="{9E705948-4D4F-4E5E-AD21-BBE6F24DBC08}" type="pres">
      <dgm:prSet presAssocID="{319112D6-332B-432D-A44E-3CECD0C21438}" presName="aSpace" presStyleCnt="0"/>
      <dgm:spPr/>
    </dgm:pt>
    <dgm:pt modelId="{464AB40C-4B01-4354-A772-5AA15265F82B}" type="pres">
      <dgm:prSet presAssocID="{B1F11B9F-8A66-4BF2-82B8-354F6693C987}" presName="aNode" presStyleLbl="fgAcc1" presStyleIdx="1" presStyleCnt="7">
        <dgm:presLayoutVars>
          <dgm:bulletEnabled val="1"/>
        </dgm:presLayoutVars>
      </dgm:prSet>
      <dgm:spPr/>
      <dgm:t>
        <a:bodyPr/>
        <a:lstStyle/>
        <a:p>
          <a:endParaRPr lang="en-US"/>
        </a:p>
      </dgm:t>
    </dgm:pt>
    <dgm:pt modelId="{AF35EB4D-B651-460B-9494-F8B297817D4C}" type="pres">
      <dgm:prSet presAssocID="{B1F11B9F-8A66-4BF2-82B8-354F6693C987}" presName="aSpace" presStyleCnt="0"/>
      <dgm:spPr/>
    </dgm:pt>
    <dgm:pt modelId="{05A57D2E-9AA4-4A3F-B142-75F0172C4692}" type="pres">
      <dgm:prSet presAssocID="{D362FC7C-9471-466E-BA3D-953721BE3E7A}" presName="aNode" presStyleLbl="fgAcc1" presStyleIdx="2" presStyleCnt="7">
        <dgm:presLayoutVars>
          <dgm:bulletEnabled val="1"/>
        </dgm:presLayoutVars>
      </dgm:prSet>
      <dgm:spPr/>
      <dgm:t>
        <a:bodyPr/>
        <a:lstStyle/>
        <a:p>
          <a:endParaRPr lang="en-US"/>
        </a:p>
      </dgm:t>
    </dgm:pt>
    <dgm:pt modelId="{3A5BAE32-4940-4C50-95BB-8E5D763F03C3}" type="pres">
      <dgm:prSet presAssocID="{D362FC7C-9471-466E-BA3D-953721BE3E7A}" presName="aSpace" presStyleCnt="0"/>
      <dgm:spPr/>
    </dgm:pt>
    <dgm:pt modelId="{D818E9EF-2CED-4F69-8B19-583DE0A5A8FA}" type="pres">
      <dgm:prSet presAssocID="{7934D2DB-7F2E-433D-9D36-8B3155C939C5}" presName="aNode" presStyleLbl="fgAcc1" presStyleIdx="3" presStyleCnt="7">
        <dgm:presLayoutVars>
          <dgm:bulletEnabled val="1"/>
        </dgm:presLayoutVars>
      </dgm:prSet>
      <dgm:spPr/>
      <dgm:t>
        <a:bodyPr/>
        <a:lstStyle/>
        <a:p>
          <a:endParaRPr lang="en-US"/>
        </a:p>
      </dgm:t>
    </dgm:pt>
    <dgm:pt modelId="{CC05A372-1638-455A-9442-544281A28AFC}" type="pres">
      <dgm:prSet presAssocID="{7934D2DB-7F2E-433D-9D36-8B3155C939C5}" presName="aSpace" presStyleCnt="0"/>
      <dgm:spPr/>
    </dgm:pt>
    <dgm:pt modelId="{1B4E3C04-59C6-4394-B584-2B0A0C0C4E10}" type="pres">
      <dgm:prSet presAssocID="{0049011D-8967-425E-8768-BDEAA040356A}" presName="aNode" presStyleLbl="fgAcc1" presStyleIdx="4" presStyleCnt="7">
        <dgm:presLayoutVars>
          <dgm:bulletEnabled val="1"/>
        </dgm:presLayoutVars>
      </dgm:prSet>
      <dgm:spPr/>
      <dgm:t>
        <a:bodyPr/>
        <a:lstStyle/>
        <a:p>
          <a:endParaRPr lang="en-US"/>
        </a:p>
      </dgm:t>
    </dgm:pt>
    <dgm:pt modelId="{EF5C0830-8813-4B4F-B112-EE2CA3031CE4}" type="pres">
      <dgm:prSet presAssocID="{0049011D-8967-425E-8768-BDEAA040356A}" presName="aSpace" presStyleCnt="0"/>
      <dgm:spPr/>
    </dgm:pt>
    <dgm:pt modelId="{237EBA70-D679-41D8-826F-99313E58D470}" type="pres">
      <dgm:prSet presAssocID="{29031270-AB12-4C0D-9F20-2D17830488A6}" presName="aNode" presStyleLbl="fgAcc1" presStyleIdx="5" presStyleCnt="7">
        <dgm:presLayoutVars>
          <dgm:bulletEnabled val="1"/>
        </dgm:presLayoutVars>
      </dgm:prSet>
      <dgm:spPr/>
      <dgm:t>
        <a:bodyPr/>
        <a:lstStyle/>
        <a:p>
          <a:endParaRPr lang="en-US"/>
        </a:p>
      </dgm:t>
    </dgm:pt>
    <dgm:pt modelId="{B1E9A346-F406-461B-9927-1A2AE057CD85}" type="pres">
      <dgm:prSet presAssocID="{29031270-AB12-4C0D-9F20-2D17830488A6}" presName="aSpace" presStyleCnt="0"/>
      <dgm:spPr/>
    </dgm:pt>
    <dgm:pt modelId="{902E4971-0D01-4426-8665-FB420CEAAEBB}" type="pres">
      <dgm:prSet presAssocID="{55F18CAC-F2D6-4A11-8DCF-E43DC55CC23A}" presName="aNode" presStyleLbl="fgAcc1" presStyleIdx="6" presStyleCnt="7">
        <dgm:presLayoutVars>
          <dgm:bulletEnabled val="1"/>
        </dgm:presLayoutVars>
      </dgm:prSet>
      <dgm:spPr/>
      <dgm:t>
        <a:bodyPr/>
        <a:lstStyle/>
        <a:p>
          <a:endParaRPr lang="en-US"/>
        </a:p>
      </dgm:t>
    </dgm:pt>
    <dgm:pt modelId="{451D54D1-C10D-4BF6-9E28-F827EC8CA7CE}" type="pres">
      <dgm:prSet presAssocID="{55F18CAC-F2D6-4A11-8DCF-E43DC55CC23A}" presName="aSpace" presStyleCnt="0"/>
      <dgm:spPr/>
    </dgm:pt>
  </dgm:ptLst>
  <dgm:cxnLst>
    <dgm:cxn modelId="{0B1FD686-FEAB-4096-ACD0-D221705168E3}" type="presOf" srcId="{0049011D-8967-425E-8768-BDEAA040356A}" destId="{1B4E3C04-59C6-4394-B584-2B0A0C0C4E10}" srcOrd="0" destOrd="0" presId="urn:microsoft.com/office/officeart/2005/8/layout/pyramid2"/>
    <dgm:cxn modelId="{1003C19E-289A-4B91-94DF-697F1BD9B4D1}" type="presOf" srcId="{B1F11B9F-8A66-4BF2-82B8-354F6693C987}" destId="{464AB40C-4B01-4354-A772-5AA15265F82B}" srcOrd="0" destOrd="0" presId="urn:microsoft.com/office/officeart/2005/8/layout/pyramid2"/>
    <dgm:cxn modelId="{A8A4CE9B-E901-4C1D-84CA-C1B420AE883D}" type="presOf" srcId="{55F18CAC-F2D6-4A11-8DCF-E43DC55CC23A}" destId="{902E4971-0D01-4426-8665-FB420CEAAEBB}" srcOrd="0" destOrd="0" presId="urn:microsoft.com/office/officeart/2005/8/layout/pyramid2"/>
    <dgm:cxn modelId="{AFAEEF98-25E8-4DA3-A5D9-D671DB353927}" srcId="{32FF51F0-870D-433D-9463-627C993C15BB}" destId="{D362FC7C-9471-466E-BA3D-953721BE3E7A}" srcOrd="2" destOrd="0" parTransId="{918E8A01-4749-41B3-A592-6AD252F4C5C8}" sibTransId="{DB3D1AAA-F996-4925-B50C-891194B3BD72}"/>
    <dgm:cxn modelId="{E5C0F8EA-7148-4475-B959-506B41A75240}" srcId="{32FF51F0-870D-433D-9463-627C993C15BB}" destId="{319112D6-332B-432D-A44E-3CECD0C21438}" srcOrd="0" destOrd="0" parTransId="{16D74555-C13F-4E97-B2C4-56076AAE71DF}" sibTransId="{A8C0BE8F-9204-4228-AB31-CD9323BBD38F}"/>
    <dgm:cxn modelId="{03E5C8A4-14E8-49A3-BD3C-82916E0210C1}" srcId="{32FF51F0-870D-433D-9463-627C993C15BB}" destId="{7934D2DB-7F2E-433D-9D36-8B3155C939C5}" srcOrd="3" destOrd="0" parTransId="{D559C0C7-3C27-495A-AFDE-CCF9B6E0998B}" sibTransId="{487B9E02-A086-4D05-9A11-07A981477C35}"/>
    <dgm:cxn modelId="{16A43CD3-837E-4C2C-99EF-35EC3081D65F}" type="presOf" srcId="{319112D6-332B-432D-A44E-3CECD0C21438}" destId="{2446F91C-B64B-40DA-A0BE-3FF728AC0DCE}" srcOrd="0" destOrd="0" presId="urn:microsoft.com/office/officeart/2005/8/layout/pyramid2"/>
    <dgm:cxn modelId="{E4B55F10-1069-4153-BD32-028C05A4B65E}" type="presOf" srcId="{29031270-AB12-4C0D-9F20-2D17830488A6}" destId="{237EBA70-D679-41D8-826F-99313E58D470}" srcOrd="0" destOrd="0" presId="urn:microsoft.com/office/officeart/2005/8/layout/pyramid2"/>
    <dgm:cxn modelId="{32F564F7-F4CF-4CD0-BB10-A5CC40E56480}" srcId="{32FF51F0-870D-433D-9463-627C993C15BB}" destId="{0049011D-8967-425E-8768-BDEAA040356A}" srcOrd="4" destOrd="0" parTransId="{1ABEFA7A-C46C-46DB-8476-52E4A36DDA44}" sibTransId="{9C8C086D-80A2-49CD-8EDC-23D29F4CBBA2}"/>
    <dgm:cxn modelId="{0BDCB397-C581-444A-A3E4-A0C6BA5A4B88}" type="presOf" srcId="{7934D2DB-7F2E-433D-9D36-8B3155C939C5}" destId="{D818E9EF-2CED-4F69-8B19-583DE0A5A8FA}" srcOrd="0" destOrd="0" presId="urn:microsoft.com/office/officeart/2005/8/layout/pyramid2"/>
    <dgm:cxn modelId="{1326276D-472A-4F38-86C1-F98BAA8DC303}" type="presOf" srcId="{D362FC7C-9471-466E-BA3D-953721BE3E7A}" destId="{05A57D2E-9AA4-4A3F-B142-75F0172C4692}" srcOrd="0" destOrd="0" presId="urn:microsoft.com/office/officeart/2005/8/layout/pyramid2"/>
    <dgm:cxn modelId="{A52D1AEF-474A-4DFE-BE24-2BE176FFF247}" type="presOf" srcId="{32FF51F0-870D-433D-9463-627C993C15BB}" destId="{DAEF00A1-4085-45C6-AF49-2210888C2B64}" srcOrd="0" destOrd="0" presId="urn:microsoft.com/office/officeart/2005/8/layout/pyramid2"/>
    <dgm:cxn modelId="{073556B6-D055-41D4-B292-4E0A8DC43D1C}" srcId="{32FF51F0-870D-433D-9463-627C993C15BB}" destId="{B1F11B9F-8A66-4BF2-82B8-354F6693C987}" srcOrd="1" destOrd="0" parTransId="{6F3DEFDC-BD0C-4235-AF7B-6C48ED79DB50}" sibTransId="{DC578BD6-F2B2-4483-80AE-60C5A4C90484}"/>
    <dgm:cxn modelId="{87DC78DC-F960-4BAB-9C64-563A1E7F9224}" srcId="{32FF51F0-870D-433D-9463-627C993C15BB}" destId="{55F18CAC-F2D6-4A11-8DCF-E43DC55CC23A}" srcOrd="6" destOrd="0" parTransId="{77B06B50-3DC6-4E5E-B325-348D308C1FB4}" sibTransId="{460D7A4E-F61B-4E54-B4AA-52AA3522711A}"/>
    <dgm:cxn modelId="{983495B8-EB91-496A-A388-6A3AC814BE81}" srcId="{32FF51F0-870D-433D-9463-627C993C15BB}" destId="{29031270-AB12-4C0D-9F20-2D17830488A6}" srcOrd="5" destOrd="0" parTransId="{CCFC16A1-9BB6-4A0A-A880-FE779AEA2DD5}" sibTransId="{03E694C7-F87E-496B-A0AB-783E92344AF8}"/>
    <dgm:cxn modelId="{4CE58D36-8D69-45D8-9723-7BE2D86C4D4E}" type="presParOf" srcId="{DAEF00A1-4085-45C6-AF49-2210888C2B64}" destId="{AB4DF3E6-29FE-4FAD-B959-17360BA3BD2B}" srcOrd="0" destOrd="0" presId="urn:microsoft.com/office/officeart/2005/8/layout/pyramid2"/>
    <dgm:cxn modelId="{622BACBF-5F77-4443-8C7E-36ED30E5C642}" type="presParOf" srcId="{DAEF00A1-4085-45C6-AF49-2210888C2B64}" destId="{EFE2B3E3-BF2D-42A0-BBD9-D6E47D112378}" srcOrd="1" destOrd="0" presId="urn:microsoft.com/office/officeart/2005/8/layout/pyramid2"/>
    <dgm:cxn modelId="{BACBF10F-C825-4279-A596-41E24155356F}" type="presParOf" srcId="{EFE2B3E3-BF2D-42A0-BBD9-D6E47D112378}" destId="{2446F91C-B64B-40DA-A0BE-3FF728AC0DCE}" srcOrd="0" destOrd="0" presId="urn:microsoft.com/office/officeart/2005/8/layout/pyramid2"/>
    <dgm:cxn modelId="{5F652971-7F8F-43CD-82F7-2206194A571A}" type="presParOf" srcId="{EFE2B3E3-BF2D-42A0-BBD9-D6E47D112378}" destId="{9E705948-4D4F-4E5E-AD21-BBE6F24DBC08}" srcOrd="1" destOrd="0" presId="urn:microsoft.com/office/officeart/2005/8/layout/pyramid2"/>
    <dgm:cxn modelId="{E373F30C-70F8-4CEC-8F51-5C103D3FC0FA}" type="presParOf" srcId="{EFE2B3E3-BF2D-42A0-BBD9-D6E47D112378}" destId="{464AB40C-4B01-4354-A772-5AA15265F82B}" srcOrd="2" destOrd="0" presId="urn:microsoft.com/office/officeart/2005/8/layout/pyramid2"/>
    <dgm:cxn modelId="{16A19FEE-D48F-492B-BC06-EE85974E611A}" type="presParOf" srcId="{EFE2B3E3-BF2D-42A0-BBD9-D6E47D112378}" destId="{AF35EB4D-B651-460B-9494-F8B297817D4C}" srcOrd="3" destOrd="0" presId="urn:microsoft.com/office/officeart/2005/8/layout/pyramid2"/>
    <dgm:cxn modelId="{F34ABFDE-E61F-4259-85BC-DD51605A8B49}" type="presParOf" srcId="{EFE2B3E3-BF2D-42A0-BBD9-D6E47D112378}" destId="{05A57D2E-9AA4-4A3F-B142-75F0172C4692}" srcOrd="4" destOrd="0" presId="urn:microsoft.com/office/officeart/2005/8/layout/pyramid2"/>
    <dgm:cxn modelId="{2C03C9A9-8F0E-48B5-9FD8-E54DB4F981DD}" type="presParOf" srcId="{EFE2B3E3-BF2D-42A0-BBD9-D6E47D112378}" destId="{3A5BAE32-4940-4C50-95BB-8E5D763F03C3}" srcOrd="5" destOrd="0" presId="urn:microsoft.com/office/officeart/2005/8/layout/pyramid2"/>
    <dgm:cxn modelId="{D6BF2E5F-B2F7-4A05-88EA-202B50256970}" type="presParOf" srcId="{EFE2B3E3-BF2D-42A0-BBD9-D6E47D112378}" destId="{D818E9EF-2CED-4F69-8B19-583DE0A5A8FA}" srcOrd="6" destOrd="0" presId="urn:microsoft.com/office/officeart/2005/8/layout/pyramid2"/>
    <dgm:cxn modelId="{846C55BA-4052-4C40-8ACC-CAE125AFEC08}" type="presParOf" srcId="{EFE2B3E3-BF2D-42A0-BBD9-D6E47D112378}" destId="{CC05A372-1638-455A-9442-544281A28AFC}" srcOrd="7" destOrd="0" presId="urn:microsoft.com/office/officeart/2005/8/layout/pyramid2"/>
    <dgm:cxn modelId="{2A70570B-ABAF-441C-A76D-4AE44DA0721F}" type="presParOf" srcId="{EFE2B3E3-BF2D-42A0-BBD9-D6E47D112378}" destId="{1B4E3C04-59C6-4394-B584-2B0A0C0C4E10}" srcOrd="8" destOrd="0" presId="urn:microsoft.com/office/officeart/2005/8/layout/pyramid2"/>
    <dgm:cxn modelId="{F4FD4D7A-F4C6-4815-8C9B-21B365BEB1F1}" type="presParOf" srcId="{EFE2B3E3-BF2D-42A0-BBD9-D6E47D112378}" destId="{EF5C0830-8813-4B4F-B112-EE2CA3031CE4}" srcOrd="9" destOrd="0" presId="urn:microsoft.com/office/officeart/2005/8/layout/pyramid2"/>
    <dgm:cxn modelId="{0478FEBE-E953-4F30-AF99-79290F6F09EA}" type="presParOf" srcId="{EFE2B3E3-BF2D-42A0-BBD9-D6E47D112378}" destId="{237EBA70-D679-41D8-826F-99313E58D470}" srcOrd="10" destOrd="0" presId="urn:microsoft.com/office/officeart/2005/8/layout/pyramid2"/>
    <dgm:cxn modelId="{DDAFF0B0-5787-4642-A5F1-51104DBA2A26}" type="presParOf" srcId="{EFE2B3E3-BF2D-42A0-BBD9-D6E47D112378}" destId="{B1E9A346-F406-461B-9927-1A2AE057CD85}" srcOrd="11" destOrd="0" presId="urn:microsoft.com/office/officeart/2005/8/layout/pyramid2"/>
    <dgm:cxn modelId="{36458984-7853-40B2-8C13-9B69E3A950A8}" type="presParOf" srcId="{EFE2B3E3-BF2D-42A0-BBD9-D6E47D112378}" destId="{902E4971-0D01-4426-8665-FB420CEAAEBB}" srcOrd="12" destOrd="0" presId="urn:microsoft.com/office/officeart/2005/8/layout/pyramid2"/>
    <dgm:cxn modelId="{171C2203-213A-4017-8D64-AEFE3CB80439}" type="presParOf" srcId="{EFE2B3E3-BF2D-42A0-BBD9-D6E47D112378}" destId="{451D54D1-C10D-4BF6-9E28-F827EC8CA7CE}" srcOrd="1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DCDAC9F-6096-49E9-AB3D-BC358311E79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13E75FE-0F42-439B-8747-9067FB42F58B}">
      <dgm:prSet phldrT="[Text]"/>
      <dgm:spPr/>
      <dgm:t>
        <a:bodyPr/>
        <a:lstStyle/>
        <a:p>
          <a:r>
            <a:rPr lang="en-US" dirty="0" smtClean="0"/>
            <a:t>Reporters at the headquarters</a:t>
          </a:r>
          <a:endParaRPr lang="en-US" dirty="0"/>
        </a:p>
      </dgm:t>
    </dgm:pt>
    <dgm:pt modelId="{0F9AFF99-065A-41A5-A0F8-47A4A69C0CF6}" type="parTrans" cxnId="{199185D0-C601-434F-A6D4-6D8F05CB85E4}">
      <dgm:prSet/>
      <dgm:spPr/>
      <dgm:t>
        <a:bodyPr/>
        <a:lstStyle/>
        <a:p>
          <a:endParaRPr lang="en-US"/>
        </a:p>
      </dgm:t>
    </dgm:pt>
    <dgm:pt modelId="{A1F9A9AE-0738-4F32-831A-504DE39B6E1F}" type="sibTrans" cxnId="{199185D0-C601-434F-A6D4-6D8F05CB85E4}">
      <dgm:prSet/>
      <dgm:spPr/>
      <dgm:t>
        <a:bodyPr/>
        <a:lstStyle/>
        <a:p>
          <a:endParaRPr lang="en-US"/>
        </a:p>
      </dgm:t>
    </dgm:pt>
    <dgm:pt modelId="{157BFF13-1E4D-4C00-ACEA-3E16833BFF00}" type="asst">
      <dgm:prSet phldrT="[Text]"/>
      <dgm:spPr/>
      <dgm:t>
        <a:bodyPr/>
        <a:lstStyle/>
        <a:p>
          <a:r>
            <a:rPr lang="en-US" dirty="0" smtClean="0"/>
            <a:t>Stringers</a:t>
          </a:r>
          <a:endParaRPr lang="en-US" dirty="0"/>
        </a:p>
      </dgm:t>
    </dgm:pt>
    <dgm:pt modelId="{EFADA705-6507-4171-81CD-6CA2A2309A83}" type="parTrans" cxnId="{C21F925E-F16F-4062-989A-C5D320FA3070}">
      <dgm:prSet/>
      <dgm:spPr/>
      <dgm:t>
        <a:bodyPr/>
        <a:lstStyle/>
        <a:p>
          <a:endParaRPr lang="en-US"/>
        </a:p>
      </dgm:t>
    </dgm:pt>
    <dgm:pt modelId="{E5284A08-6452-4B81-A240-E4DEF215202C}" type="sibTrans" cxnId="{C21F925E-F16F-4062-989A-C5D320FA3070}">
      <dgm:prSet/>
      <dgm:spPr/>
      <dgm:t>
        <a:bodyPr/>
        <a:lstStyle/>
        <a:p>
          <a:endParaRPr lang="en-US"/>
        </a:p>
      </dgm:t>
    </dgm:pt>
    <dgm:pt modelId="{965E6807-BDC0-432C-8C80-94DA19F895E3}">
      <dgm:prSet phldrT="[Text]"/>
      <dgm:spPr/>
      <dgm:t>
        <a:bodyPr/>
        <a:lstStyle/>
        <a:p>
          <a:r>
            <a:rPr lang="en-US" dirty="0" smtClean="0"/>
            <a:t>Analysts/Experts</a:t>
          </a:r>
          <a:endParaRPr lang="en-US" dirty="0"/>
        </a:p>
      </dgm:t>
    </dgm:pt>
    <dgm:pt modelId="{AD245185-4454-417B-AF0B-94D160F19B78}" type="parTrans" cxnId="{83528249-BFBB-4CFC-A026-9EF86313C314}">
      <dgm:prSet/>
      <dgm:spPr/>
      <dgm:t>
        <a:bodyPr/>
        <a:lstStyle/>
        <a:p>
          <a:endParaRPr lang="en-US"/>
        </a:p>
      </dgm:t>
    </dgm:pt>
    <dgm:pt modelId="{505251CF-F114-471D-9A98-82CCBD3F1634}" type="sibTrans" cxnId="{83528249-BFBB-4CFC-A026-9EF86313C314}">
      <dgm:prSet/>
      <dgm:spPr/>
      <dgm:t>
        <a:bodyPr/>
        <a:lstStyle/>
        <a:p>
          <a:endParaRPr lang="en-US"/>
        </a:p>
      </dgm:t>
    </dgm:pt>
    <dgm:pt modelId="{52272725-52FC-4A5A-99E6-24B4733AD362}">
      <dgm:prSet phldrT="[Text]"/>
      <dgm:spPr/>
      <dgm:t>
        <a:bodyPr/>
        <a:lstStyle/>
        <a:p>
          <a:r>
            <a:rPr lang="en-US" dirty="0" smtClean="0"/>
            <a:t>Contacts with National Assembly</a:t>
          </a:r>
          <a:endParaRPr lang="en-US" dirty="0"/>
        </a:p>
      </dgm:t>
    </dgm:pt>
    <dgm:pt modelId="{AAC543F7-EDFC-46D4-BB99-D9F1B456050B}" type="parTrans" cxnId="{A15500B7-7506-4CAD-ABED-F9930B1A30AB}">
      <dgm:prSet/>
      <dgm:spPr/>
      <dgm:t>
        <a:bodyPr/>
        <a:lstStyle/>
        <a:p>
          <a:endParaRPr lang="en-US"/>
        </a:p>
      </dgm:t>
    </dgm:pt>
    <dgm:pt modelId="{05FD0B0C-C4EA-4E09-97AB-FA2C21D46BB9}" type="sibTrans" cxnId="{A15500B7-7506-4CAD-ABED-F9930B1A30AB}">
      <dgm:prSet/>
      <dgm:spPr/>
      <dgm:t>
        <a:bodyPr/>
        <a:lstStyle/>
        <a:p>
          <a:endParaRPr lang="en-US"/>
        </a:p>
      </dgm:t>
    </dgm:pt>
    <dgm:pt modelId="{915F5362-A5D6-41DB-8B3B-4A29D8ED287B}">
      <dgm:prSet phldrT="[Text]"/>
      <dgm:spPr/>
      <dgm:t>
        <a:bodyPr/>
        <a:lstStyle/>
        <a:p>
          <a:r>
            <a:rPr lang="en-US" dirty="0" smtClean="0"/>
            <a:t>Contacts in Security Agencies</a:t>
          </a:r>
          <a:endParaRPr lang="en-US" dirty="0"/>
        </a:p>
      </dgm:t>
    </dgm:pt>
    <dgm:pt modelId="{7DE36AD7-E17F-4FB3-B935-89759B8AD0AA}" type="parTrans" cxnId="{70987CD1-3E69-48DD-84AF-CBE66F6812B4}">
      <dgm:prSet/>
      <dgm:spPr/>
      <dgm:t>
        <a:bodyPr/>
        <a:lstStyle/>
        <a:p>
          <a:endParaRPr lang="en-US"/>
        </a:p>
      </dgm:t>
    </dgm:pt>
    <dgm:pt modelId="{92B97B2D-7024-4B86-BBE3-EB46953F224A}" type="sibTrans" cxnId="{70987CD1-3E69-48DD-84AF-CBE66F6812B4}">
      <dgm:prSet/>
      <dgm:spPr/>
      <dgm:t>
        <a:bodyPr/>
        <a:lstStyle/>
        <a:p>
          <a:endParaRPr lang="en-US"/>
        </a:p>
      </dgm:t>
    </dgm:pt>
    <dgm:pt modelId="{4683C342-AF4D-485E-AC6A-312FA7F9AA4E}">
      <dgm:prSet phldrT="[Text]"/>
      <dgm:spPr/>
      <dgm:t>
        <a:bodyPr/>
        <a:lstStyle/>
        <a:p>
          <a:r>
            <a:rPr lang="en-US" dirty="0" smtClean="0"/>
            <a:t>Commissioned Stories</a:t>
          </a:r>
          <a:endParaRPr lang="en-US" dirty="0"/>
        </a:p>
      </dgm:t>
    </dgm:pt>
    <dgm:pt modelId="{DD37DF82-0065-4E2F-8A93-642BC64F6FCF}" type="parTrans" cxnId="{FA80D1CD-CF91-4962-B9C5-590EBCB9B4E5}">
      <dgm:prSet/>
      <dgm:spPr/>
      <dgm:t>
        <a:bodyPr/>
        <a:lstStyle/>
        <a:p>
          <a:endParaRPr lang="en-US"/>
        </a:p>
      </dgm:t>
    </dgm:pt>
    <dgm:pt modelId="{4C1FA83F-F429-4F13-947F-C4E14AEA8DB2}" type="sibTrans" cxnId="{FA80D1CD-CF91-4962-B9C5-590EBCB9B4E5}">
      <dgm:prSet/>
      <dgm:spPr/>
      <dgm:t>
        <a:bodyPr/>
        <a:lstStyle/>
        <a:p>
          <a:endParaRPr lang="en-US"/>
        </a:p>
      </dgm:t>
    </dgm:pt>
    <dgm:pt modelId="{688C041A-E3A9-4859-89D1-298B9208CF9D}" type="pres">
      <dgm:prSet presAssocID="{5DCDAC9F-6096-49E9-AB3D-BC358311E79E}" presName="hierChild1" presStyleCnt="0">
        <dgm:presLayoutVars>
          <dgm:orgChart val="1"/>
          <dgm:chPref val="1"/>
          <dgm:dir val="rev"/>
          <dgm:animOne val="branch"/>
          <dgm:animLvl val="lvl"/>
          <dgm:resizeHandles/>
        </dgm:presLayoutVars>
      </dgm:prSet>
      <dgm:spPr/>
      <dgm:t>
        <a:bodyPr/>
        <a:lstStyle/>
        <a:p>
          <a:endParaRPr lang="en-US"/>
        </a:p>
      </dgm:t>
    </dgm:pt>
    <dgm:pt modelId="{C3E07A58-2EF3-4436-B81C-68B4EC3561F3}" type="pres">
      <dgm:prSet presAssocID="{913E75FE-0F42-439B-8747-9067FB42F58B}" presName="hierRoot1" presStyleCnt="0">
        <dgm:presLayoutVars>
          <dgm:hierBranch val="init"/>
        </dgm:presLayoutVars>
      </dgm:prSet>
      <dgm:spPr/>
    </dgm:pt>
    <dgm:pt modelId="{D42E3DB0-D7F3-4545-A40F-4CECEBA25D4D}" type="pres">
      <dgm:prSet presAssocID="{913E75FE-0F42-439B-8747-9067FB42F58B}" presName="rootComposite1" presStyleCnt="0"/>
      <dgm:spPr/>
    </dgm:pt>
    <dgm:pt modelId="{DD27EC3A-2C1A-4821-A3A1-639F3BBC8C04}" type="pres">
      <dgm:prSet presAssocID="{913E75FE-0F42-439B-8747-9067FB42F58B}" presName="rootText1" presStyleLbl="node0" presStyleIdx="0" presStyleCnt="1">
        <dgm:presLayoutVars>
          <dgm:chPref val="3"/>
        </dgm:presLayoutVars>
      </dgm:prSet>
      <dgm:spPr/>
      <dgm:t>
        <a:bodyPr/>
        <a:lstStyle/>
        <a:p>
          <a:endParaRPr lang="en-US"/>
        </a:p>
      </dgm:t>
    </dgm:pt>
    <dgm:pt modelId="{5D67EFE0-4365-444F-914B-43120256B3FA}" type="pres">
      <dgm:prSet presAssocID="{913E75FE-0F42-439B-8747-9067FB42F58B}" presName="rootConnector1" presStyleLbl="node1" presStyleIdx="0" presStyleCnt="0"/>
      <dgm:spPr/>
      <dgm:t>
        <a:bodyPr/>
        <a:lstStyle/>
        <a:p>
          <a:endParaRPr lang="en-US"/>
        </a:p>
      </dgm:t>
    </dgm:pt>
    <dgm:pt modelId="{92E0C4A3-5E98-40E7-8645-DBB0D9975147}" type="pres">
      <dgm:prSet presAssocID="{913E75FE-0F42-439B-8747-9067FB42F58B}" presName="hierChild2" presStyleCnt="0"/>
      <dgm:spPr/>
    </dgm:pt>
    <dgm:pt modelId="{3829F8C0-ABB3-4844-8C88-7ACF5C445612}" type="pres">
      <dgm:prSet presAssocID="{AD245185-4454-417B-AF0B-94D160F19B78}" presName="Name37" presStyleLbl="parChTrans1D2" presStyleIdx="0" presStyleCnt="5"/>
      <dgm:spPr/>
      <dgm:t>
        <a:bodyPr/>
        <a:lstStyle/>
        <a:p>
          <a:endParaRPr lang="en-US"/>
        </a:p>
      </dgm:t>
    </dgm:pt>
    <dgm:pt modelId="{89D2581A-7937-44FB-9152-B3E5A196389D}" type="pres">
      <dgm:prSet presAssocID="{965E6807-BDC0-432C-8C80-94DA19F895E3}" presName="hierRoot2" presStyleCnt="0">
        <dgm:presLayoutVars>
          <dgm:hierBranch val="init"/>
        </dgm:presLayoutVars>
      </dgm:prSet>
      <dgm:spPr/>
    </dgm:pt>
    <dgm:pt modelId="{03F91985-0647-4C5B-BA86-252240463DF7}" type="pres">
      <dgm:prSet presAssocID="{965E6807-BDC0-432C-8C80-94DA19F895E3}" presName="rootComposite" presStyleCnt="0"/>
      <dgm:spPr/>
    </dgm:pt>
    <dgm:pt modelId="{7FCC566B-D355-4F7D-AB4C-AB3BC4010AFB}" type="pres">
      <dgm:prSet presAssocID="{965E6807-BDC0-432C-8C80-94DA19F895E3}" presName="rootText" presStyleLbl="node2" presStyleIdx="0" presStyleCnt="4">
        <dgm:presLayoutVars>
          <dgm:chPref val="3"/>
        </dgm:presLayoutVars>
      </dgm:prSet>
      <dgm:spPr/>
      <dgm:t>
        <a:bodyPr/>
        <a:lstStyle/>
        <a:p>
          <a:endParaRPr lang="en-US"/>
        </a:p>
      </dgm:t>
    </dgm:pt>
    <dgm:pt modelId="{FE13C8A4-456A-4BAC-869E-0889FD268466}" type="pres">
      <dgm:prSet presAssocID="{965E6807-BDC0-432C-8C80-94DA19F895E3}" presName="rootConnector" presStyleLbl="node2" presStyleIdx="0" presStyleCnt="4"/>
      <dgm:spPr/>
      <dgm:t>
        <a:bodyPr/>
        <a:lstStyle/>
        <a:p>
          <a:endParaRPr lang="en-US"/>
        </a:p>
      </dgm:t>
    </dgm:pt>
    <dgm:pt modelId="{F5B842D7-D73F-4017-A81D-94CE94D6FA00}" type="pres">
      <dgm:prSet presAssocID="{965E6807-BDC0-432C-8C80-94DA19F895E3}" presName="hierChild4" presStyleCnt="0"/>
      <dgm:spPr/>
    </dgm:pt>
    <dgm:pt modelId="{FAF52A1C-72B9-4A2B-B182-5121CFE71C10}" type="pres">
      <dgm:prSet presAssocID="{965E6807-BDC0-432C-8C80-94DA19F895E3}" presName="hierChild5" presStyleCnt="0"/>
      <dgm:spPr/>
    </dgm:pt>
    <dgm:pt modelId="{B245A37E-89FF-410F-83A0-2F26721FBFE3}" type="pres">
      <dgm:prSet presAssocID="{AAC543F7-EDFC-46D4-BB99-D9F1B456050B}" presName="Name37" presStyleLbl="parChTrans1D2" presStyleIdx="1" presStyleCnt="5"/>
      <dgm:spPr/>
      <dgm:t>
        <a:bodyPr/>
        <a:lstStyle/>
        <a:p>
          <a:endParaRPr lang="en-US"/>
        </a:p>
      </dgm:t>
    </dgm:pt>
    <dgm:pt modelId="{1A28C3E9-BC92-4095-8AC2-E4A7B62C721C}" type="pres">
      <dgm:prSet presAssocID="{52272725-52FC-4A5A-99E6-24B4733AD362}" presName="hierRoot2" presStyleCnt="0">
        <dgm:presLayoutVars>
          <dgm:hierBranch val="init"/>
        </dgm:presLayoutVars>
      </dgm:prSet>
      <dgm:spPr/>
    </dgm:pt>
    <dgm:pt modelId="{C55AE33D-63E0-4505-9454-E65B52A0E12D}" type="pres">
      <dgm:prSet presAssocID="{52272725-52FC-4A5A-99E6-24B4733AD362}" presName="rootComposite" presStyleCnt="0"/>
      <dgm:spPr/>
    </dgm:pt>
    <dgm:pt modelId="{06364875-C0A2-462A-8540-B7DFB862C0AC}" type="pres">
      <dgm:prSet presAssocID="{52272725-52FC-4A5A-99E6-24B4733AD362}" presName="rootText" presStyleLbl="node2" presStyleIdx="1" presStyleCnt="4">
        <dgm:presLayoutVars>
          <dgm:chPref val="3"/>
        </dgm:presLayoutVars>
      </dgm:prSet>
      <dgm:spPr/>
      <dgm:t>
        <a:bodyPr/>
        <a:lstStyle/>
        <a:p>
          <a:endParaRPr lang="en-US"/>
        </a:p>
      </dgm:t>
    </dgm:pt>
    <dgm:pt modelId="{10A7B73F-DB7C-48CF-8B51-AF5153242876}" type="pres">
      <dgm:prSet presAssocID="{52272725-52FC-4A5A-99E6-24B4733AD362}" presName="rootConnector" presStyleLbl="node2" presStyleIdx="1" presStyleCnt="4"/>
      <dgm:spPr/>
      <dgm:t>
        <a:bodyPr/>
        <a:lstStyle/>
        <a:p>
          <a:endParaRPr lang="en-US"/>
        </a:p>
      </dgm:t>
    </dgm:pt>
    <dgm:pt modelId="{7B875155-50B6-456F-B7BA-FCF60C93FC51}" type="pres">
      <dgm:prSet presAssocID="{52272725-52FC-4A5A-99E6-24B4733AD362}" presName="hierChild4" presStyleCnt="0"/>
      <dgm:spPr/>
    </dgm:pt>
    <dgm:pt modelId="{0147853F-DF56-4EB3-A013-FB2AAFB1AA55}" type="pres">
      <dgm:prSet presAssocID="{52272725-52FC-4A5A-99E6-24B4733AD362}" presName="hierChild5" presStyleCnt="0"/>
      <dgm:spPr/>
    </dgm:pt>
    <dgm:pt modelId="{98F5EEE9-3386-4932-B8A3-96321C3E51B9}" type="pres">
      <dgm:prSet presAssocID="{DD37DF82-0065-4E2F-8A93-642BC64F6FCF}" presName="Name37" presStyleLbl="parChTrans1D2" presStyleIdx="2" presStyleCnt="5"/>
      <dgm:spPr/>
      <dgm:t>
        <a:bodyPr/>
        <a:lstStyle/>
        <a:p>
          <a:endParaRPr lang="en-US"/>
        </a:p>
      </dgm:t>
    </dgm:pt>
    <dgm:pt modelId="{A529ACAA-1C15-483E-BF6C-29BD4EAE1878}" type="pres">
      <dgm:prSet presAssocID="{4683C342-AF4D-485E-AC6A-312FA7F9AA4E}" presName="hierRoot2" presStyleCnt="0">
        <dgm:presLayoutVars>
          <dgm:hierBranch val="hang"/>
        </dgm:presLayoutVars>
      </dgm:prSet>
      <dgm:spPr/>
    </dgm:pt>
    <dgm:pt modelId="{B76D2900-6EB2-4CD6-885A-77A569660B71}" type="pres">
      <dgm:prSet presAssocID="{4683C342-AF4D-485E-AC6A-312FA7F9AA4E}" presName="rootComposite" presStyleCnt="0"/>
      <dgm:spPr/>
    </dgm:pt>
    <dgm:pt modelId="{B62720D0-94CD-4AD9-9220-2F67853545CA}" type="pres">
      <dgm:prSet presAssocID="{4683C342-AF4D-485E-AC6A-312FA7F9AA4E}" presName="rootText" presStyleLbl="node2" presStyleIdx="2" presStyleCnt="4">
        <dgm:presLayoutVars>
          <dgm:chPref val="3"/>
        </dgm:presLayoutVars>
      </dgm:prSet>
      <dgm:spPr/>
      <dgm:t>
        <a:bodyPr/>
        <a:lstStyle/>
        <a:p>
          <a:endParaRPr lang="en-US"/>
        </a:p>
      </dgm:t>
    </dgm:pt>
    <dgm:pt modelId="{1DF5BB26-1AE3-4B4F-9123-19C169276AE7}" type="pres">
      <dgm:prSet presAssocID="{4683C342-AF4D-485E-AC6A-312FA7F9AA4E}" presName="rootConnector" presStyleLbl="node2" presStyleIdx="2" presStyleCnt="4"/>
      <dgm:spPr/>
      <dgm:t>
        <a:bodyPr/>
        <a:lstStyle/>
        <a:p>
          <a:endParaRPr lang="en-US"/>
        </a:p>
      </dgm:t>
    </dgm:pt>
    <dgm:pt modelId="{BDC786F3-05F2-4CD3-9CBC-FBD869DBC365}" type="pres">
      <dgm:prSet presAssocID="{4683C342-AF4D-485E-AC6A-312FA7F9AA4E}" presName="hierChild4" presStyleCnt="0"/>
      <dgm:spPr/>
    </dgm:pt>
    <dgm:pt modelId="{ABD7C5E3-FB9C-4DBE-B2D0-4244DCC5B150}" type="pres">
      <dgm:prSet presAssocID="{4683C342-AF4D-485E-AC6A-312FA7F9AA4E}" presName="hierChild5" presStyleCnt="0"/>
      <dgm:spPr/>
    </dgm:pt>
    <dgm:pt modelId="{9F36760A-D068-488F-AC66-465C72EF3344}" type="pres">
      <dgm:prSet presAssocID="{7DE36AD7-E17F-4FB3-B935-89759B8AD0AA}" presName="Name37" presStyleLbl="parChTrans1D2" presStyleIdx="3" presStyleCnt="5"/>
      <dgm:spPr/>
      <dgm:t>
        <a:bodyPr/>
        <a:lstStyle/>
        <a:p>
          <a:endParaRPr lang="en-US"/>
        </a:p>
      </dgm:t>
    </dgm:pt>
    <dgm:pt modelId="{BD58F2B1-4254-40B8-8FD4-EC248BB9572C}" type="pres">
      <dgm:prSet presAssocID="{915F5362-A5D6-41DB-8B3B-4A29D8ED287B}" presName="hierRoot2" presStyleCnt="0">
        <dgm:presLayoutVars>
          <dgm:hierBranch val="init"/>
        </dgm:presLayoutVars>
      </dgm:prSet>
      <dgm:spPr/>
    </dgm:pt>
    <dgm:pt modelId="{D046936A-0D9C-4867-ABF8-D12161594230}" type="pres">
      <dgm:prSet presAssocID="{915F5362-A5D6-41DB-8B3B-4A29D8ED287B}" presName="rootComposite" presStyleCnt="0"/>
      <dgm:spPr/>
    </dgm:pt>
    <dgm:pt modelId="{AF790D10-1590-4D47-B37D-D2A8D636DF55}" type="pres">
      <dgm:prSet presAssocID="{915F5362-A5D6-41DB-8B3B-4A29D8ED287B}" presName="rootText" presStyleLbl="node2" presStyleIdx="3" presStyleCnt="4">
        <dgm:presLayoutVars>
          <dgm:chPref val="3"/>
        </dgm:presLayoutVars>
      </dgm:prSet>
      <dgm:spPr/>
      <dgm:t>
        <a:bodyPr/>
        <a:lstStyle/>
        <a:p>
          <a:endParaRPr lang="en-US"/>
        </a:p>
      </dgm:t>
    </dgm:pt>
    <dgm:pt modelId="{5791D760-377F-42E0-A96E-E985AE4916DA}" type="pres">
      <dgm:prSet presAssocID="{915F5362-A5D6-41DB-8B3B-4A29D8ED287B}" presName="rootConnector" presStyleLbl="node2" presStyleIdx="3" presStyleCnt="4"/>
      <dgm:spPr/>
      <dgm:t>
        <a:bodyPr/>
        <a:lstStyle/>
        <a:p>
          <a:endParaRPr lang="en-US"/>
        </a:p>
      </dgm:t>
    </dgm:pt>
    <dgm:pt modelId="{961A416B-DAAB-45E0-B7D8-A800485A5B95}" type="pres">
      <dgm:prSet presAssocID="{915F5362-A5D6-41DB-8B3B-4A29D8ED287B}" presName="hierChild4" presStyleCnt="0"/>
      <dgm:spPr/>
    </dgm:pt>
    <dgm:pt modelId="{F169D6E0-9A41-4307-AFED-01218A4F639E}" type="pres">
      <dgm:prSet presAssocID="{915F5362-A5D6-41DB-8B3B-4A29D8ED287B}" presName="hierChild5" presStyleCnt="0"/>
      <dgm:spPr/>
    </dgm:pt>
    <dgm:pt modelId="{E84D7D79-02C2-4BF3-8D02-26DDC0499574}" type="pres">
      <dgm:prSet presAssocID="{913E75FE-0F42-439B-8747-9067FB42F58B}" presName="hierChild3" presStyleCnt="0"/>
      <dgm:spPr/>
    </dgm:pt>
    <dgm:pt modelId="{DA2AD66E-2FD9-429F-B042-A285CF7E90F1}" type="pres">
      <dgm:prSet presAssocID="{EFADA705-6507-4171-81CD-6CA2A2309A83}" presName="Name111" presStyleLbl="parChTrans1D2" presStyleIdx="4" presStyleCnt="5"/>
      <dgm:spPr/>
      <dgm:t>
        <a:bodyPr/>
        <a:lstStyle/>
        <a:p>
          <a:endParaRPr lang="en-US"/>
        </a:p>
      </dgm:t>
    </dgm:pt>
    <dgm:pt modelId="{86EDA1B8-CF0B-4222-AFE5-2FD520618690}" type="pres">
      <dgm:prSet presAssocID="{157BFF13-1E4D-4C00-ACEA-3E16833BFF00}" presName="hierRoot3" presStyleCnt="0">
        <dgm:presLayoutVars>
          <dgm:hierBranch val="init"/>
        </dgm:presLayoutVars>
      </dgm:prSet>
      <dgm:spPr/>
    </dgm:pt>
    <dgm:pt modelId="{63327BDD-1569-4A16-AA5E-CD1C2887DA73}" type="pres">
      <dgm:prSet presAssocID="{157BFF13-1E4D-4C00-ACEA-3E16833BFF00}" presName="rootComposite3" presStyleCnt="0"/>
      <dgm:spPr/>
    </dgm:pt>
    <dgm:pt modelId="{A03E5247-C31F-4E81-AFBC-50480E1C5D2C}" type="pres">
      <dgm:prSet presAssocID="{157BFF13-1E4D-4C00-ACEA-3E16833BFF00}" presName="rootText3" presStyleLbl="asst1" presStyleIdx="0" presStyleCnt="1">
        <dgm:presLayoutVars>
          <dgm:chPref val="3"/>
        </dgm:presLayoutVars>
      </dgm:prSet>
      <dgm:spPr/>
      <dgm:t>
        <a:bodyPr/>
        <a:lstStyle/>
        <a:p>
          <a:endParaRPr lang="en-US"/>
        </a:p>
      </dgm:t>
    </dgm:pt>
    <dgm:pt modelId="{EA0463E6-9713-4EC9-B891-1FA855D3773D}" type="pres">
      <dgm:prSet presAssocID="{157BFF13-1E4D-4C00-ACEA-3E16833BFF00}" presName="rootConnector3" presStyleLbl="asst1" presStyleIdx="0" presStyleCnt="1"/>
      <dgm:spPr/>
      <dgm:t>
        <a:bodyPr/>
        <a:lstStyle/>
        <a:p>
          <a:endParaRPr lang="en-US"/>
        </a:p>
      </dgm:t>
    </dgm:pt>
    <dgm:pt modelId="{8C092D55-0BA6-4656-B9CC-2325F0DA2851}" type="pres">
      <dgm:prSet presAssocID="{157BFF13-1E4D-4C00-ACEA-3E16833BFF00}" presName="hierChild6" presStyleCnt="0"/>
      <dgm:spPr/>
    </dgm:pt>
    <dgm:pt modelId="{A95F38C9-1DB5-4F9B-83C3-829D85435B5B}" type="pres">
      <dgm:prSet presAssocID="{157BFF13-1E4D-4C00-ACEA-3E16833BFF00}" presName="hierChild7" presStyleCnt="0"/>
      <dgm:spPr/>
    </dgm:pt>
  </dgm:ptLst>
  <dgm:cxnLst>
    <dgm:cxn modelId="{78ABBDA1-60B8-47C8-A20B-5F443BCFF033}" type="presOf" srcId="{52272725-52FC-4A5A-99E6-24B4733AD362}" destId="{06364875-C0A2-462A-8540-B7DFB862C0AC}" srcOrd="0" destOrd="0" presId="urn:microsoft.com/office/officeart/2005/8/layout/orgChart1"/>
    <dgm:cxn modelId="{83528249-BFBB-4CFC-A026-9EF86313C314}" srcId="{913E75FE-0F42-439B-8747-9067FB42F58B}" destId="{965E6807-BDC0-432C-8C80-94DA19F895E3}" srcOrd="1" destOrd="0" parTransId="{AD245185-4454-417B-AF0B-94D160F19B78}" sibTransId="{505251CF-F114-471D-9A98-82CCBD3F1634}"/>
    <dgm:cxn modelId="{8CCB4239-2767-4A38-A7BE-C54E5C5E409C}" type="presOf" srcId="{965E6807-BDC0-432C-8C80-94DA19F895E3}" destId="{FE13C8A4-456A-4BAC-869E-0889FD268466}" srcOrd="1" destOrd="0" presId="urn:microsoft.com/office/officeart/2005/8/layout/orgChart1"/>
    <dgm:cxn modelId="{1AC3E0FE-28D0-4CF8-8E0B-690CE3CA2460}" type="presOf" srcId="{915F5362-A5D6-41DB-8B3B-4A29D8ED287B}" destId="{5791D760-377F-42E0-A96E-E985AE4916DA}" srcOrd="1" destOrd="0" presId="urn:microsoft.com/office/officeart/2005/8/layout/orgChart1"/>
    <dgm:cxn modelId="{59DC2CD2-9981-4360-9576-177A391E688D}" type="presOf" srcId="{7DE36AD7-E17F-4FB3-B935-89759B8AD0AA}" destId="{9F36760A-D068-488F-AC66-465C72EF3344}" srcOrd="0" destOrd="0" presId="urn:microsoft.com/office/officeart/2005/8/layout/orgChart1"/>
    <dgm:cxn modelId="{FA80D1CD-CF91-4962-B9C5-590EBCB9B4E5}" srcId="{913E75FE-0F42-439B-8747-9067FB42F58B}" destId="{4683C342-AF4D-485E-AC6A-312FA7F9AA4E}" srcOrd="3" destOrd="0" parTransId="{DD37DF82-0065-4E2F-8A93-642BC64F6FCF}" sibTransId="{4C1FA83F-F429-4F13-947F-C4E14AEA8DB2}"/>
    <dgm:cxn modelId="{663300A1-9BDF-49C1-9D4B-7762ED97A72E}" type="presOf" srcId="{913E75FE-0F42-439B-8747-9067FB42F58B}" destId="{5D67EFE0-4365-444F-914B-43120256B3FA}" srcOrd="1" destOrd="0" presId="urn:microsoft.com/office/officeart/2005/8/layout/orgChart1"/>
    <dgm:cxn modelId="{178AA961-755E-4F21-9411-B4970DFD2A65}" type="presOf" srcId="{AAC543F7-EDFC-46D4-BB99-D9F1B456050B}" destId="{B245A37E-89FF-410F-83A0-2F26721FBFE3}" srcOrd="0" destOrd="0" presId="urn:microsoft.com/office/officeart/2005/8/layout/orgChart1"/>
    <dgm:cxn modelId="{70987CD1-3E69-48DD-84AF-CBE66F6812B4}" srcId="{913E75FE-0F42-439B-8747-9067FB42F58B}" destId="{915F5362-A5D6-41DB-8B3B-4A29D8ED287B}" srcOrd="4" destOrd="0" parTransId="{7DE36AD7-E17F-4FB3-B935-89759B8AD0AA}" sibTransId="{92B97B2D-7024-4B86-BBE3-EB46953F224A}"/>
    <dgm:cxn modelId="{72E781A3-CF58-4A31-8EF6-72B90440C40C}" type="presOf" srcId="{915F5362-A5D6-41DB-8B3B-4A29D8ED287B}" destId="{AF790D10-1590-4D47-B37D-D2A8D636DF55}" srcOrd="0" destOrd="0" presId="urn:microsoft.com/office/officeart/2005/8/layout/orgChart1"/>
    <dgm:cxn modelId="{08CCD8CE-CA31-47F3-ACC6-259230030B09}" type="presOf" srcId="{EFADA705-6507-4171-81CD-6CA2A2309A83}" destId="{DA2AD66E-2FD9-429F-B042-A285CF7E90F1}" srcOrd="0" destOrd="0" presId="urn:microsoft.com/office/officeart/2005/8/layout/orgChart1"/>
    <dgm:cxn modelId="{199185D0-C601-434F-A6D4-6D8F05CB85E4}" srcId="{5DCDAC9F-6096-49E9-AB3D-BC358311E79E}" destId="{913E75FE-0F42-439B-8747-9067FB42F58B}" srcOrd="0" destOrd="0" parTransId="{0F9AFF99-065A-41A5-A0F8-47A4A69C0CF6}" sibTransId="{A1F9A9AE-0738-4F32-831A-504DE39B6E1F}"/>
    <dgm:cxn modelId="{C21F925E-F16F-4062-989A-C5D320FA3070}" srcId="{913E75FE-0F42-439B-8747-9067FB42F58B}" destId="{157BFF13-1E4D-4C00-ACEA-3E16833BFF00}" srcOrd="0" destOrd="0" parTransId="{EFADA705-6507-4171-81CD-6CA2A2309A83}" sibTransId="{E5284A08-6452-4B81-A240-E4DEF215202C}"/>
    <dgm:cxn modelId="{5F18A44E-4987-41F6-A310-FA438DB1096D}" type="presOf" srcId="{AD245185-4454-417B-AF0B-94D160F19B78}" destId="{3829F8C0-ABB3-4844-8C88-7ACF5C445612}" srcOrd="0" destOrd="0" presId="urn:microsoft.com/office/officeart/2005/8/layout/orgChart1"/>
    <dgm:cxn modelId="{4C92F921-15A3-428F-9C09-8597CC834453}" type="presOf" srcId="{4683C342-AF4D-485E-AC6A-312FA7F9AA4E}" destId="{B62720D0-94CD-4AD9-9220-2F67853545CA}" srcOrd="0" destOrd="0" presId="urn:microsoft.com/office/officeart/2005/8/layout/orgChart1"/>
    <dgm:cxn modelId="{4C2B723C-2A25-46BC-A00E-389802F3D38A}" type="presOf" srcId="{DD37DF82-0065-4E2F-8A93-642BC64F6FCF}" destId="{98F5EEE9-3386-4932-B8A3-96321C3E51B9}" srcOrd="0" destOrd="0" presId="urn:microsoft.com/office/officeart/2005/8/layout/orgChart1"/>
    <dgm:cxn modelId="{2B65BC69-3683-443D-ADD5-A839933C6BB2}" type="presOf" srcId="{52272725-52FC-4A5A-99E6-24B4733AD362}" destId="{10A7B73F-DB7C-48CF-8B51-AF5153242876}" srcOrd="1" destOrd="0" presId="urn:microsoft.com/office/officeart/2005/8/layout/orgChart1"/>
    <dgm:cxn modelId="{F1F228A7-BD51-4F35-A201-92186BFA0331}" type="presOf" srcId="{4683C342-AF4D-485E-AC6A-312FA7F9AA4E}" destId="{1DF5BB26-1AE3-4B4F-9123-19C169276AE7}" srcOrd="1" destOrd="0" presId="urn:microsoft.com/office/officeart/2005/8/layout/orgChart1"/>
    <dgm:cxn modelId="{A15500B7-7506-4CAD-ABED-F9930B1A30AB}" srcId="{913E75FE-0F42-439B-8747-9067FB42F58B}" destId="{52272725-52FC-4A5A-99E6-24B4733AD362}" srcOrd="2" destOrd="0" parTransId="{AAC543F7-EDFC-46D4-BB99-D9F1B456050B}" sibTransId="{05FD0B0C-C4EA-4E09-97AB-FA2C21D46BB9}"/>
    <dgm:cxn modelId="{809421F4-AF1B-402E-BB35-FC5F25C63D60}" type="presOf" srcId="{5DCDAC9F-6096-49E9-AB3D-BC358311E79E}" destId="{688C041A-E3A9-4859-89D1-298B9208CF9D}" srcOrd="0" destOrd="0" presId="urn:microsoft.com/office/officeart/2005/8/layout/orgChart1"/>
    <dgm:cxn modelId="{FC631CA4-A7CB-49A3-8DC5-0E0F11F4E0D6}" type="presOf" srcId="{913E75FE-0F42-439B-8747-9067FB42F58B}" destId="{DD27EC3A-2C1A-4821-A3A1-639F3BBC8C04}" srcOrd="0" destOrd="0" presId="urn:microsoft.com/office/officeart/2005/8/layout/orgChart1"/>
    <dgm:cxn modelId="{6CDFE462-455B-42D7-A2DA-FD1AEE3AA7D7}" type="presOf" srcId="{965E6807-BDC0-432C-8C80-94DA19F895E3}" destId="{7FCC566B-D355-4F7D-AB4C-AB3BC4010AFB}" srcOrd="0" destOrd="0" presId="urn:microsoft.com/office/officeart/2005/8/layout/orgChart1"/>
    <dgm:cxn modelId="{20A68A0F-2EF4-4741-91D2-74B2AB517D9B}" type="presOf" srcId="{157BFF13-1E4D-4C00-ACEA-3E16833BFF00}" destId="{EA0463E6-9713-4EC9-B891-1FA855D3773D}" srcOrd="1" destOrd="0" presId="urn:microsoft.com/office/officeart/2005/8/layout/orgChart1"/>
    <dgm:cxn modelId="{E5830B5C-DB89-478F-BC02-1CEE62592ECB}" type="presOf" srcId="{157BFF13-1E4D-4C00-ACEA-3E16833BFF00}" destId="{A03E5247-C31F-4E81-AFBC-50480E1C5D2C}" srcOrd="0" destOrd="0" presId="urn:microsoft.com/office/officeart/2005/8/layout/orgChart1"/>
    <dgm:cxn modelId="{2ADEE00C-917A-4AD0-AC02-2714E8CE11AC}" type="presParOf" srcId="{688C041A-E3A9-4859-89D1-298B9208CF9D}" destId="{C3E07A58-2EF3-4436-B81C-68B4EC3561F3}" srcOrd="0" destOrd="0" presId="urn:microsoft.com/office/officeart/2005/8/layout/orgChart1"/>
    <dgm:cxn modelId="{D81618B2-E48D-445A-BFD7-EE09C6B8E2D3}" type="presParOf" srcId="{C3E07A58-2EF3-4436-B81C-68B4EC3561F3}" destId="{D42E3DB0-D7F3-4545-A40F-4CECEBA25D4D}" srcOrd="0" destOrd="0" presId="urn:microsoft.com/office/officeart/2005/8/layout/orgChart1"/>
    <dgm:cxn modelId="{D0CCCD4D-230B-47BB-8966-B1676CDDB1AB}" type="presParOf" srcId="{D42E3DB0-D7F3-4545-A40F-4CECEBA25D4D}" destId="{DD27EC3A-2C1A-4821-A3A1-639F3BBC8C04}" srcOrd="0" destOrd="0" presId="urn:microsoft.com/office/officeart/2005/8/layout/orgChart1"/>
    <dgm:cxn modelId="{E2F83E30-873A-45EE-838D-D54A113461A8}" type="presParOf" srcId="{D42E3DB0-D7F3-4545-A40F-4CECEBA25D4D}" destId="{5D67EFE0-4365-444F-914B-43120256B3FA}" srcOrd="1" destOrd="0" presId="urn:microsoft.com/office/officeart/2005/8/layout/orgChart1"/>
    <dgm:cxn modelId="{461087FA-F237-4E90-8B01-41647F205C5B}" type="presParOf" srcId="{C3E07A58-2EF3-4436-B81C-68B4EC3561F3}" destId="{92E0C4A3-5E98-40E7-8645-DBB0D9975147}" srcOrd="1" destOrd="0" presId="urn:microsoft.com/office/officeart/2005/8/layout/orgChart1"/>
    <dgm:cxn modelId="{CE758165-C61F-4776-810E-4467C2380CDE}" type="presParOf" srcId="{92E0C4A3-5E98-40E7-8645-DBB0D9975147}" destId="{3829F8C0-ABB3-4844-8C88-7ACF5C445612}" srcOrd="0" destOrd="0" presId="urn:microsoft.com/office/officeart/2005/8/layout/orgChart1"/>
    <dgm:cxn modelId="{7D8DD245-02ED-4064-B6ED-13FA0872B7E4}" type="presParOf" srcId="{92E0C4A3-5E98-40E7-8645-DBB0D9975147}" destId="{89D2581A-7937-44FB-9152-B3E5A196389D}" srcOrd="1" destOrd="0" presId="urn:microsoft.com/office/officeart/2005/8/layout/orgChart1"/>
    <dgm:cxn modelId="{5B72283E-5E4E-4D9F-B051-1F981515E80E}" type="presParOf" srcId="{89D2581A-7937-44FB-9152-B3E5A196389D}" destId="{03F91985-0647-4C5B-BA86-252240463DF7}" srcOrd="0" destOrd="0" presId="urn:microsoft.com/office/officeart/2005/8/layout/orgChart1"/>
    <dgm:cxn modelId="{C9CF72E5-56F6-441D-A4E0-7EAC0D46BCA4}" type="presParOf" srcId="{03F91985-0647-4C5B-BA86-252240463DF7}" destId="{7FCC566B-D355-4F7D-AB4C-AB3BC4010AFB}" srcOrd="0" destOrd="0" presId="urn:microsoft.com/office/officeart/2005/8/layout/orgChart1"/>
    <dgm:cxn modelId="{8FB7D9B3-EAFC-426C-BC71-B87B9E223488}" type="presParOf" srcId="{03F91985-0647-4C5B-BA86-252240463DF7}" destId="{FE13C8A4-456A-4BAC-869E-0889FD268466}" srcOrd="1" destOrd="0" presId="urn:microsoft.com/office/officeart/2005/8/layout/orgChart1"/>
    <dgm:cxn modelId="{34EF8224-D8F8-4139-8087-EA102147C34F}" type="presParOf" srcId="{89D2581A-7937-44FB-9152-B3E5A196389D}" destId="{F5B842D7-D73F-4017-A81D-94CE94D6FA00}" srcOrd="1" destOrd="0" presId="urn:microsoft.com/office/officeart/2005/8/layout/orgChart1"/>
    <dgm:cxn modelId="{6473ED9D-AC57-47FF-A30D-168E659390AF}" type="presParOf" srcId="{89D2581A-7937-44FB-9152-B3E5A196389D}" destId="{FAF52A1C-72B9-4A2B-B182-5121CFE71C10}" srcOrd="2" destOrd="0" presId="urn:microsoft.com/office/officeart/2005/8/layout/orgChart1"/>
    <dgm:cxn modelId="{84E39442-D51F-4850-8B32-E7B0CA0EF664}" type="presParOf" srcId="{92E0C4A3-5E98-40E7-8645-DBB0D9975147}" destId="{B245A37E-89FF-410F-83A0-2F26721FBFE3}" srcOrd="2" destOrd="0" presId="urn:microsoft.com/office/officeart/2005/8/layout/orgChart1"/>
    <dgm:cxn modelId="{EF74FB79-6FCA-4299-9429-A0C0D87B28AC}" type="presParOf" srcId="{92E0C4A3-5E98-40E7-8645-DBB0D9975147}" destId="{1A28C3E9-BC92-4095-8AC2-E4A7B62C721C}" srcOrd="3" destOrd="0" presId="urn:microsoft.com/office/officeart/2005/8/layout/orgChart1"/>
    <dgm:cxn modelId="{B39A74F6-A8D8-49AC-84D9-27EA434FB5B1}" type="presParOf" srcId="{1A28C3E9-BC92-4095-8AC2-E4A7B62C721C}" destId="{C55AE33D-63E0-4505-9454-E65B52A0E12D}" srcOrd="0" destOrd="0" presId="urn:microsoft.com/office/officeart/2005/8/layout/orgChart1"/>
    <dgm:cxn modelId="{0EE98805-71AE-4386-B0A9-12C434254E21}" type="presParOf" srcId="{C55AE33D-63E0-4505-9454-E65B52A0E12D}" destId="{06364875-C0A2-462A-8540-B7DFB862C0AC}" srcOrd="0" destOrd="0" presId="urn:microsoft.com/office/officeart/2005/8/layout/orgChart1"/>
    <dgm:cxn modelId="{21B59FE9-4347-4154-8F70-98B22405CC8F}" type="presParOf" srcId="{C55AE33D-63E0-4505-9454-E65B52A0E12D}" destId="{10A7B73F-DB7C-48CF-8B51-AF5153242876}" srcOrd="1" destOrd="0" presId="urn:microsoft.com/office/officeart/2005/8/layout/orgChart1"/>
    <dgm:cxn modelId="{15266D54-FFE8-4FA3-A9C6-DB9A863C1EA0}" type="presParOf" srcId="{1A28C3E9-BC92-4095-8AC2-E4A7B62C721C}" destId="{7B875155-50B6-456F-B7BA-FCF60C93FC51}" srcOrd="1" destOrd="0" presId="urn:microsoft.com/office/officeart/2005/8/layout/orgChart1"/>
    <dgm:cxn modelId="{6FF3A5BA-38B4-48B6-860D-391A200A6BBD}" type="presParOf" srcId="{1A28C3E9-BC92-4095-8AC2-E4A7B62C721C}" destId="{0147853F-DF56-4EB3-A013-FB2AAFB1AA55}" srcOrd="2" destOrd="0" presId="urn:microsoft.com/office/officeart/2005/8/layout/orgChart1"/>
    <dgm:cxn modelId="{96F94C9F-D9DD-4CDD-AC5B-6A19F6C6D03B}" type="presParOf" srcId="{92E0C4A3-5E98-40E7-8645-DBB0D9975147}" destId="{98F5EEE9-3386-4932-B8A3-96321C3E51B9}" srcOrd="4" destOrd="0" presId="urn:microsoft.com/office/officeart/2005/8/layout/orgChart1"/>
    <dgm:cxn modelId="{6B5F32BE-C3D2-4E70-9194-53D33AB12ACC}" type="presParOf" srcId="{92E0C4A3-5E98-40E7-8645-DBB0D9975147}" destId="{A529ACAA-1C15-483E-BF6C-29BD4EAE1878}" srcOrd="5" destOrd="0" presId="urn:microsoft.com/office/officeart/2005/8/layout/orgChart1"/>
    <dgm:cxn modelId="{E697EAC4-8A2C-4901-A14D-13DA2D2C1207}" type="presParOf" srcId="{A529ACAA-1C15-483E-BF6C-29BD4EAE1878}" destId="{B76D2900-6EB2-4CD6-885A-77A569660B71}" srcOrd="0" destOrd="0" presId="urn:microsoft.com/office/officeart/2005/8/layout/orgChart1"/>
    <dgm:cxn modelId="{8AB571F7-0B78-4E31-B3B6-B91415C9D89F}" type="presParOf" srcId="{B76D2900-6EB2-4CD6-885A-77A569660B71}" destId="{B62720D0-94CD-4AD9-9220-2F67853545CA}" srcOrd="0" destOrd="0" presId="urn:microsoft.com/office/officeart/2005/8/layout/orgChart1"/>
    <dgm:cxn modelId="{EE307548-1A84-4975-9703-329CFC076678}" type="presParOf" srcId="{B76D2900-6EB2-4CD6-885A-77A569660B71}" destId="{1DF5BB26-1AE3-4B4F-9123-19C169276AE7}" srcOrd="1" destOrd="0" presId="urn:microsoft.com/office/officeart/2005/8/layout/orgChart1"/>
    <dgm:cxn modelId="{6A1DDA80-E1B3-4776-8B3F-5DFAABFFC39A}" type="presParOf" srcId="{A529ACAA-1C15-483E-BF6C-29BD4EAE1878}" destId="{BDC786F3-05F2-4CD3-9CBC-FBD869DBC365}" srcOrd="1" destOrd="0" presId="urn:microsoft.com/office/officeart/2005/8/layout/orgChart1"/>
    <dgm:cxn modelId="{776E7575-A9DD-409D-90A5-8D5D4D630608}" type="presParOf" srcId="{A529ACAA-1C15-483E-BF6C-29BD4EAE1878}" destId="{ABD7C5E3-FB9C-4DBE-B2D0-4244DCC5B150}" srcOrd="2" destOrd="0" presId="urn:microsoft.com/office/officeart/2005/8/layout/orgChart1"/>
    <dgm:cxn modelId="{A6A411D1-26E2-45A8-BC2F-D1444C30681E}" type="presParOf" srcId="{92E0C4A3-5E98-40E7-8645-DBB0D9975147}" destId="{9F36760A-D068-488F-AC66-465C72EF3344}" srcOrd="6" destOrd="0" presId="urn:microsoft.com/office/officeart/2005/8/layout/orgChart1"/>
    <dgm:cxn modelId="{516F9120-234B-4788-90BF-2B1E6019259C}" type="presParOf" srcId="{92E0C4A3-5E98-40E7-8645-DBB0D9975147}" destId="{BD58F2B1-4254-40B8-8FD4-EC248BB9572C}" srcOrd="7" destOrd="0" presId="urn:microsoft.com/office/officeart/2005/8/layout/orgChart1"/>
    <dgm:cxn modelId="{41ADDD74-0C04-43B6-9E09-8586B03D4A71}" type="presParOf" srcId="{BD58F2B1-4254-40B8-8FD4-EC248BB9572C}" destId="{D046936A-0D9C-4867-ABF8-D12161594230}" srcOrd="0" destOrd="0" presId="urn:microsoft.com/office/officeart/2005/8/layout/orgChart1"/>
    <dgm:cxn modelId="{5CE902AE-4291-49CC-A7B9-2E21CDFFB305}" type="presParOf" srcId="{D046936A-0D9C-4867-ABF8-D12161594230}" destId="{AF790D10-1590-4D47-B37D-D2A8D636DF55}" srcOrd="0" destOrd="0" presId="urn:microsoft.com/office/officeart/2005/8/layout/orgChart1"/>
    <dgm:cxn modelId="{D7D70041-9573-467D-B93D-DA5CC4AABAB7}" type="presParOf" srcId="{D046936A-0D9C-4867-ABF8-D12161594230}" destId="{5791D760-377F-42E0-A96E-E985AE4916DA}" srcOrd="1" destOrd="0" presId="urn:microsoft.com/office/officeart/2005/8/layout/orgChart1"/>
    <dgm:cxn modelId="{AE34E956-60CC-451C-83B7-F318532F2F9B}" type="presParOf" srcId="{BD58F2B1-4254-40B8-8FD4-EC248BB9572C}" destId="{961A416B-DAAB-45E0-B7D8-A800485A5B95}" srcOrd="1" destOrd="0" presId="urn:microsoft.com/office/officeart/2005/8/layout/orgChart1"/>
    <dgm:cxn modelId="{00752596-36E7-4EEB-900B-224C33033753}" type="presParOf" srcId="{BD58F2B1-4254-40B8-8FD4-EC248BB9572C}" destId="{F169D6E0-9A41-4307-AFED-01218A4F639E}" srcOrd="2" destOrd="0" presId="urn:microsoft.com/office/officeart/2005/8/layout/orgChart1"/>
    <dgm:cxn modelId="{2AED8622-659D-4CE8-B04E-521DE9B01EF0}" type="presParOf" srcId="{C3E07A58-2EF3-4436-B81C-68B4EC3561F3}" destId="{E84D7D79-02C2-4BF3-8D02-26DDC0499574}" srcOrd="2" destOrd="0" presId="urn:microsoft.com/office/officeart/2005/8/layout/orgChart1"/>
    <dgm:cxn modelId="{05D8A636-B391-4F74-BA2E-82ADE64AF842}" type="presParOf" srcId="{E84D7D79-02C2-4BF3-8D02-26DDC0499574}" destId="{DA2AD66E-2FD9-429F-B042-A285CF7E90F1}" srcOrd="0" destOrd="0" presId="urn:microsoft.com/office/officeart/2005/8/layout/orgChart1"/>
    <dgm:cxn modelId="{C4319B41-7696-4BA1-90DE-8E93C1F55CE1}" type="presParOf" srcId="{E84D7D79-02C2-4BF3-8D02-26DDC0499574}" destId="{86EDA1B8-CF0B-4222-AFE5-2FD520618690}" srcOrd="1" destOrd="0" presId="urn:microsoft.com/office/officeart/2005/8/layout/orgChart1"/>
    <dgm:cxn modelId="{836806E6-9DAB-4D4F-93D2-0A25A7B836C9}" type="presParOf" srcId="{86EDA1B8-CF0B-4222-AFE5-2FD520618690}" destId="{63327BDD-1569-4A16-AA5E-CD1C2887DA73}" srcOrd="0" destOrd="0" presId="urn:microsoft.com/office/officeart/2005/8/layout/orgChart1"/>
    <dgm:cxn modelId="{7688BBB5-EA1C-4DDF-9EC9-99AE542B9C3B}" type="presParOf" srcId="{63327BDD-1569-4A16-AA5E-CD1C2887DA73}" destId="{A03E5247-C31F-4E81-AFBC-50480E1C5D2C}" srcOrd="0" destOrd="0" presId="urn:microsoft.com/office/officeart/2005/8/layout/orgChart1"/>
    <dgm:cxn modelId="{B3DC2470-875E-49AB-8E3D-B2FD6FABA7AC}" type="presParOf" srcId="{63327BDD-1569-4A16-AA5E-CD1C2887DA73}" destId="{EA0463E6-9713-4EC9-B891-1FA855D3773D}" srcOrd="1" destOrd="0" presId="urn:microsoft.com/office/officeart/2005/8/layout/orgChart1"/>
    <dgm:cxn modelId="{14D75276-349C-436E-9D4D-2B09338879FB}" type="presParOf" srcId="{86EDA1B8-CF0B-4222-AFE5-2FD520618690}" destId="{8C092D55-0BA6-4656-B9CC-2325F0DA2851}" srcOrd="1" destOrd="0" presId="urn:microsoft.com/office/officeart/2005/8/layout/orgChart1"/>
    <dgm:cxn modelId="{E6F38C16-0169-47C9-AA7A-D2A31AE7D49F}" type="presParOf" srcId="{86EDA1B8-CF0B-4222-AFE5-2FD520618690}" destId="{A95F38C9-1DB5-4F9B-83C3-829D85435B5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F294AC-D2A4-4E56-BE14-85502197052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ED0AD7A6-A99A-4F9F-96E1-408BFED20068}">
      <dgm:prSet phldrT="[Text]"/>
      <dgm:spPr/>
      <dgm:t>
        <a:bodyPr/>
        <a:lstStyle/>
        <a:p>
          <a:r>
            <a:rPr lang="en-US" dirty="0" smtClean="0"/>
            <a:t>Non-Journalism Staff</a:t>
          </a:r>
          <a:endParaRPr lang="en-US" dirty="0"/>
        </a:p>
      </dgm:t>
    </dgm:pt>
    <dgm:pt modelId="{18D244D9-9AF1-4166-A11F-147DF53E96EA}" type="parTrans" cxnId="{1FF56588-5C42-4E28-8954-69FF068C10A9}">
      <dgm:prSet/>
      <dgm:spPr/>
      <dgm:t>
        <a:bodyPr/>
        <a:lstStyle/>
        <a:p>
          <a:endParaRPr lang="en-US"/>
        </a:p>
      </dgm:t>
    </dgm:pt>
    <dgm:pt modelId="{3F1236C7-EDBF-4C1C-B086-1A34F13B83BF}" type="sibTrans" cxnId="{1FF56588-5C42-4E28-8954-69FF068C10A9}">
      <dgm:prSet/>
      <dgm:spPr/>
      <dgm:t>
        <a:bodyPr/>
        <a:lstStyle/>
        <a:p>
          <a:endParaRPr lang="en-US"/>
        </a:p>
      </dgm:t>
    </dgm:pt>
    <dgm:pt modelId="{F05A08F3-1981-4EEB-915E-86EBCD703147}">
      <dgm:prSet phldrT="[Text]"/>
      <dgm:spPr/>
      <dgm:t>
        <a:bodyPr/>
        <a:lstStyle/>
        <a:p>
          <a:r>
            <a:rPr lang="en-US" dirty="0" smtClean="0"/>
            <a:t>Data Analysts</a:t>
          </a:r>
          <a:endParaRPr lang="en-US" dirty="0"/>
        </a:p>
      </dgm:t>
    </dgm:pt>
    <dgm:pt modelId="{7F0D2917-164C-46E5-87CE-AF65592C94A5}" type="parTrans" cxnId="{473DFB9A-3DC9-4FA1-9D0A-94E2D01AA0DF}">
      <dgm:prSet/>
      <dgm:spPr/>
      <dgm:t>
        <a:bodyPr/>
        <a:lstStyle/>
        <a:p>
          <a:endParaRPr lang="en-US"/>
        </a:p>
      </dgm:t>
    </dgm:pt>
    <dgm:pt modelId="{2D4A8428-73BC-4778-AF80-239458835401}" type="sibTrans" cxnId="{473DFB9A-3DC9-4FA1-9D0A-94E2D01AA0DF}">
      <dgm:prSet/>
      <dgm:spPr/>
      <dgm:t>
        <a:bodyPr/>
        <a:lstStyle/>
        <a:p>
          <a:endParaRPr lang="en-US"/>
        </a:p>
      </dgm:t>
    </dgm:pt>
    <dgm:pt modelId="{12C221AE-390A-42CC-BE3D-A64CA0A0C397}">
      <dgm:prSet phldrT="[Text]"/>
      <dgm:spPr/>
      <dgm:t>
        <a:bodyPr/>
        <a:lstStyle/>
        <a:p>
          <a:r>
            <a:rPr lang="en-US" dirty="0" smtClean="0"/>
            <a:t>Researchers</a:t>
          </a:r>
          <a:endParaRPr lang="en-US" dirty="0"/>
        </a:p>
      </dgm:t>
    </dgm:pt>
    <dgm:pt modelId="{B0EF2313-9A54-46D3-9C5D-CC2ECDC102E2}" type="parTrans" cxnId="{D727D506-BDA2-432B-945F-565C693F1D34}">
      <dgm:prSet/>
      <dgm:spPr/>
      <dgm:t>
        <a:bodyPr/>
        <a:lstStyle/>
        <a:p>
          <a:endParaRPr lang="en-US"/>
        </a:p>
      </dgm:t>
    </dgm:pt>
    <dgm:pt modelId="{C58E1643-479E-4B51-82DC-F1214E6AB642}" type="sibTrans" cxnId="{D727D506-BDA2-432B-945F-565C693F1D34}">
      <dgm:prSet/>
      <dgm:spPr/>
      <dgm:t>
        <a:bodyPr/>
        <a:lstStyle/>
        <a:p>
          <a:endParaRPr lang="en-US"/>
        </a:p>
      </dgm:t>
    </dgm:pt>
    <dgm:pt modelId="{0DA005CA-9F69-45F1-834E-BBCC5550FD54}">
      <dgm:prSet phldrT="[Text]"/>
      <dgm:spPr/>
      <dgm:t>
        <a:bodyPr/>
        <a:lstStyle/>
        <a:p>
          <a:r>
            <a:rPr lang="en-US" dirty="0" smtClean="0"/>
            <a:t>Advert Executives</a:t>
          </a:r>
          <a:endParaRPr lang="en-US" dirty="0"/>
        </a:p>
      </dgm:t>
    </dgm:pt>
    <dgm:pt modelId="{05777971-5EEE-46DA-99A8-6A285770EB09}" type="parTrans" cxnId="{70DCF497-325A-4AAD-942B-B87B1FC19F37}">
      <dgm:prSet/>
      <dgm:spPr/>
      <dgm:t>
        <a:bodyPr/>
        <a:lstStyle/>
        <a:p>
          <a:endParaRPr lang="en-US"/>
        </a:p>
      </dgm:t>
    </dgm:pt>
    <dgm:pt modelId="{8C1D356A-FB8E-4568-A537-26272CB51774}" type="sibTrans" cxnId="{70DCF497-325A-4AAD-942B-B87B1FC19F37}">
      <dgm:prSet/>
      <dgm:spPr/>
      <dgm:t>
        <a:bodyPr/>
        <a:lstStyle/>
        <a:p>
          <a:endParaRPr lang="en-US"/>
        </a:p>
      </dgm:t>
    </dgm:pt>
    <dgm:pt modelId="{CFC583A4-B1B8-4F2D-B3BA-084CCE2C98F0}">
      <dgm:prSet phldrT="[Text]"/>
      <dgm:spPr/>
      <dgm:t>
        <a:bodyPr/>
        <a:lstStyle/>
        <a:p>
          <a:r>
            <a:rPr lang="en-US" dirty="0" smtClean="0"/>
            <a:t>Operations Staff</a:t>
          </a:r>
          <a:endParaRPr lang="en-US" dirty="0"/>
        </a:p>
      </dgm:t>
    </dgm:pt>
    <dgm:pt modelId="{304712A8-6B06-467A-AD5D-E35F5AA8E474}" type="parTrans" cxnId="{C987F404-0EFB-4546-AB82-628286FAACDF}">
      <dgm:prSet/>
      <dgm:spPr/>
      <dgm:t>
        <a:bodyPr/>
        <a:lstStyle/>
        <a:p>
          <a:endParaRPr lang="en-US"/>
        </a:p>
      </dgm:t>
    </dgm:pt>
    <dgm:pt modelId="{660C84AC-820D-4862-8DDE-226E85D49F29}" type="sibTrans" cxnId="{C987F404-0EFB-4546-AB82-628286FAACDF}">
      <dgm:prSet/>
      <dgm:spPr/>
      <dgm:t>
        <a:bodyPr/>
        <a:lstStyle/>
        <a:p>
          <a:endParaRPr lang="en-US"/>
        </a:p>
      </dgm:t>
    </dgm:pt>
    <dgm:pt modelId="{72BA8109-09AC-4577-A7A6-1DA6386B4B93}" type="pres">
      <dgm:prSet presAssocID="{A3F294AC-D2A4-4E56-BE14-855021970523}" presName="Name0" presStyleCnt="0">
        <dgm:presLayoutVars>
          <dgm:chMax val="1"/>
          <dgm:dir/>
          <dgm:animLvl val="ctr"/>
          <dgm:resizeHandles val="exact"/>
        </dgm:presLayoutVars>
      </dgm:prSet>
      <dgm:spPr/>
      <dgm:t>
        <a:bodyPr/>
        <a:lstStyle/>
        <a:p>
          <a:endParaRPr lang="en-US"/>
        </a:p>
      </dgm:t>
    </dgm:pt>
    <dgm:pt modelId="{F0D5C3E5-4CBD-41E7-810B-85A31A51D247}" type="pres">
      <dgm:prSet presAssocID="{ED0AD7A6-A99A-4F9F-96E1-408BFED20068}" presName="centerShape" presStyleLbl="node0" presStyleIdx="0" presStyleCnt="1"/>
      <dgm:spPr/>
      <dgm:t>
        <a:bodyPr/>
        <a:lstStyle/>
        <a:p>
          <a:endParaRPr lang="en-US"/>
        </a:p>
      </dgm:t>
    </dgm:pt>
    <dgm:pt modelId="{9723E232-BE8E-4ED5-8CC7-8CA02913CF4D}" type="pres">
      <dgm:prSet presAssocID="{F05A08F3-1981-4EEB-915E-86EBCD703147}" presName="node" presStyleLbl="node1" presStyleIdx="0" presStyleCnt="4">
        <dgm:presLayoutVars>
          <dgm:bulletEnabled val="1"/>
        </dgm:presLayoutVars>
      </dgm:prSet>
      <dgm:spPr/>
      <dgm:t>
        <a:bodyPr/>
        <a:lstStyle/>
        <a:p>
          <a:endParaRPr lang="en-US"/>
        </a:p>
      </dgm:t>
    </dgm:pt>
    <dgm:pt modelId="{C02AFB6C-064C-4337-B38F-E163773E90DE}" type="pres">
      <dgm:prSet presAssocID="{F05A08F3-1981-4EEB-915E-86EBCD703147}" presName="dummy" presStyleCnt="0"/>
      <dgm:spPr/>
    </dgm:pt>
    <dgm:pt modelId="{46C56C7E-E103-4258-B9BC-7D39ADC3BC9B}" type="pres">
      <dgm:prSet presAssocID="{2D4A8428-73BC-4778-AF80-239458835401}" presName="sibTrans" presStyleLbl="sibTrans2D1" presStyleIdx="0" presStyleCnt="4"/>
      <dgm:spPr/>
      <dgm:t>
        <a:bodyPr/>
        <a:lstStyle/>
        <a:p>
          <a:endParaRPr lang="en-US"/>
        </a:p>
      </dgm:t>
    </dgm:pt>
    <dgm:pt modelId="{B7E8C562-1CEC-4FBE-BE48-5A2CE51F789E}" type="pres">
      <dgm:prSet presAssocID="{12C221AE-390A-42CC-BE3D-A64CA0A0C397}" presName="node" presStyleLbl="node1" presStyleIdx="1" presStyleCnt="4">
        <dgm:presLayoutVars>
          <dgm:bulletEnabled val="1"/>
        </dgm:presLayoutVars>
      </dgm:prSet>
      <dgm:spPr/>
      <dgm:t>
        <a:bodyPr/>
        <a:lstStyle/>
        <a:p>
          <a:endParaRPr lang="en-US"/>
        </a:p>
      </dgm:t>
    </dgm:pt>
    <dgm:pt modelId="{2E24B37D-67D8-46C5-A084-9DCB68C17B8B}" type="pres">
      <dgm:prSet presAssocID="{12C221AE-390A-42CC-BE3D-A64CA0A0C397}" presName="dummy" presStyleCnt="0"/>
      <dgm:spPr/>
    </dgm:pt>
    <dgm:pt modelId="{2A5442D6-E3E8-4DD1-A46E-AC68CBE0BD5D}" type="pres">
      <dgm:prSet presAssocID="{C58E1643-479E-4B51-82DC-F1214E6AB642}" presName="sibTrans" presStyleLbl="sibTrans2D1" presStyleIdx="1" presStyleCnt="4"/>
      <dgm:spPr/>
      <dgm:t>
        <a:bodyPr/>
        <a:lstStyle/>
        <a:p>
          <a:endParaRPr lang="en-US"/>
        </a:p>
      </dgm:t>
    </dgm:pt>
    <dgm:pt modelId="{D376AE76-EBE9-46FC-B0AE-735E4901359F}" type="pres">
      <dgm:prSet presAssocID="{0DA005CA-9F69-45F1-834E-BBCC5550FD54}" presName="node" presStyleLbl="node1" presStyleIdx="2" presStyleCnt="4">
        <dgm:presLayoutVars>
          <dgm:bulletEnabled val="1"/>
        </dgm:presLayoutVars>
      </dgm:prSet>
      <dgm:spPr/>
      <dgm:t>
        <a:bodyPr/>
        <a:lstStyle/>
        <a:p>
          <a:endParaRPr lang="en-US"/>
        </a:p>
      </dgm:t>
    </dgm:pt>
    <dgm:pt modelId="{DA97D27A-1208-4C05-8D14-4DAC482AE42B}" type="pres">
      <dgm:prSet presAssocID="{0DA005CA-9F69-45F1-834E-BBCC5550FD54}" presName="dummy" presStyleCnt="0"/>
      <dgm:spPr/>
    </dgm:pt>
    <dgm:pt modelId="{3549512B-6659-4039-B398-6ABAC3741DF0}" type="pres">
      <dgm:prSet presAssocID="{8C1D356A-FB8E-4568-A537-26272CB51774}" presName="sibTrans" presStyleLbl="sibTrans2D1" presStyleIdx="2" presStyleCnt="4"/>
      <dgm:spPr/>
      <dgm:t>
        <a:bodyPr/>
        <a:lstStyle/>
        <a:p>
          <a:endParaRPr lang="en-US"/>
        </a:p>
      </dgm:t>
    </dgm:pt>
    <dgm:pt modelId="{85F56A4A-214B-4E13-8667-E7806C426112}" type="pres">
      <dgm:prSet presAssocID="{CFC583A4-B1B8-4F2D-B3BA-084CCE2C98F0}" presName="node" presStyleLbl="node1" presStyleIdx="3" presStyleCnt="4">
        <dgm:presLayoutVars>
          <dgm:bulletEnabled val="1"/>
        </dgm:presLayoutVars>
      </dgm:prSet>
      <dgm:spPr/>
      <dgm:t>
        <a:bodyPr/>
        <a:lstStyle/>
        <a:p>
          <a:endParaRPr lang="en-US"/>
        </a:p>
      </dgm:t>
    </dgm:pt>
    <dgm:pt modelId="{F294E87A-2180-4898-A74E-ECD7D7BD85A7}" type="pres">
      <dgm:prSet presAssocID="{CFC583A4-B1B8-4F2D-B3BA-084CCE2C98F0}" presName="dummy" presStyleCnt="0"/>
      <dgm:spPr/>
    </dgm:pt>
    <dgm:pt modelId="{2B4EF976-1137-43A7-A2E4-AB69179D46B8}" type="pres">
      <dgm:prSet presAssocID="{660C84AC-820D-4862-8DDE-226E85D49F29}" presName="sibTrans" presStyleLbl="sibTrans2D1" presStyleIdx="3" presStyleCnt="4"/>
      <dgm:spPr/>
      <dgm:t>
        <a:bodyPr/>
        <a:lstStyle/>
        <a:p>
          <a:endParaRPr lang="en-US"/>
        </a:p>
      </dgm:t>
    </dgm:pt>
  </dgm:ptLst>
  <dgm:cxnLst>
    <dgm:cxn modelId="{00DF0B02-0194-4E5D-B569-0F3B523B3E70}" type="presOf" srcId="{A3F294AC-D2A4-4E56-BE14-855021970523}" destId="{72BA8109-09AC-4577-A7A6-1DA6386B4B93}" srcOrd="0" destOrd="0" presId="urn:microsoft.com/office/officeart/2005/8/layout/radial6"/>
    <dgm:cxn modelId="{821290C4-7069-458F-8F81-B6961DC27864}" type="presOf" srcId="{0DA005CA-9F69-45F1-834E-BBCC5550FD54}" destId="{D376AE76-EBE9-46FC-B0AE-735E4901359F}" srcOrd="0" destOrd="0" presId="urn:microsoft.com/office/officeart/2005/8/layout/radial6"/>
    <dgm:cxn modelId="{473DFB9A-3DC9-4FA1-9D0A-94E2D01AA0DF}" srcId="{ED0AD7A6-A99A-4F9F-96E1-408BFED20068}" destId="{F05A08F3-1981-4EEB-915E-86EBCD703147}" srcOrd="0" destOrd="0" parTransId="{7F0D2917-164C-46E5-87CE-AF65592C94A5}" sibTransId="{2D4A8428-73BC-4778-AF80-239458835401}"/>
    <dgm:cxn modelId="{E9889AB6-9CFF-4AE6-9AF0-10945DA5848C}" type="presOf" srcId="{660C84AC-820D-4862-8DDE-226E85D49F29}" destId="{2B4EF976-1137-43A7-A2E4-AB69179D46B8}" srcOrd="0" destOrd="0" presId="urn:microsoft.com/office/officeart/2005/8/layout/radial6"/>
    <dgm:cxn modelId="{67903E58-4A9B-4AC2-B098-45B92CFE0E99}" type="presOf" srcId="{ED0AD7A6-A99A-4F9F-96E1-408BFED20068}" destId="{F0D5C3E5-4CBD-41E7-810B-85A31A51D247}" srcOrd="0" destOrd="0" presId="urn:microsoft.com/office/officeart/2005/8/layout/radial6"/>
    <dgm:cxn modelId="{1FF56588-5C42-4E28-8954-69FF068C10A9}" srcId="{A3F294AC-D2A4-4E56-BE14-855021970523}" destId="{ED0AD7A6-A99A-4F9F-96E1-408BFED20068}" srcOrd="0" destOrd="0" parTransId="{18D244D9-9AF1-4166-A11F-147DF53E96EA}" sibTransId="{3F1236C7-EDBF-4C1C-B086-1A34F13B83BF}"/>
    <dgm:cxn modelId="{B8EC5626-215C-4513-A096-8174400C8621}" type="presOf" srcId="{12C221AE-390A-42CC-BE3D-A64CA0A0C397}" destId="{B7E8C562-1CEC-4FBE-BE48-5A2CE51F789E}" srcOrd="0" destOrd="0" presId="urn:microsoft.com/office/officeart/2005/8/layout/radial6"/>
    <dgm:cxn modelId="{380E0F96-B020-4493-B860-8ACAF3CA84BB}" type="presOf" srcId="{CFC583A4-B1B8-4F2D-B3BA-084CCE2C98F0}" destId="{85F56A4A-214B-4E13-8667-E7806C426112}" srcOrd="0" destOrd="0" presId="urn:microsoft.com/office/officeart/2005/8/layout/radial6"/>
    <dgm:cxn modelId="{2D63E597-3577-4F34-AB0B-ED945DFB55EA}" type="presOf" srcId="{C58E1643-479E-4B51-82DC-F1214E6AB642}" destId="{2A5442D6-E3E8-4DD1-A46E-AC68CBE0BD5D}" srcOrd="0" destOrd="0" presId="urn:microsoft.com/office/officeart/2005/8/layout/radial6"/>
    <dgm:cxn modelId="{29217779-3330-4F27-B586-459A3DD461D4}" type="presOf" srcId="{2D4A8428-73BC-4778-AF80-239458835401}" destId="{46C56C7E-E103-4258-B9BC-7D39ADC3BC9B}" srcOrd="0" destOrd="0" presId="urn:microsoft.com/office/officeart/2005/8/layout/radial6"/>
    <dgm:cxn modelId="{2667E8AD-7823-4640-B3DA-E733F47B6DD4}" type="presOf" srcId="{8C1D356A-FB8E-4568-A537-26272CB51774}" destId="{3549512B-6659-4039-B398-6ABAC3741DF0}" srcOrd="0" destOrd="0" presId="urn:microsoft.com/office/officeart/2005/8/layout/radial6"/>
    <dgm:cxn modelId="{FDFE3573-E1FA-477A-8BDC-C7C4DB1E0081}" type="presOf" srcId="{F05A08F3-1981-4EEB-915E-86EBCD703147}" destId="{9723E232-BE8E-4ED5-8CC7-8CA02913CF4D}" srcOrd="0" destOrd="0" presId="urn:microsoft.com/office/officeart/2005/8/layout/radial6"/>
    <dgm:cxn modelId="{70DCF497-325A-4AAD-942B-B87B1FC19F37}" srcId="{ED0AD7A6-A99A-4F9F-96E1-408BFED20068}" destId="{0DA005CA-9F69-45F1-834E-BBCC5550FD54}" srcOrd="2" destOrd="0" parTransId="{05777971-5EEE-46DA-99A8-6A285770EB09}" sibTransId="{8C1D356A-FB8E-4568-A537-26272CB51774}"/>
    <dgm:cxn modelId="{D727D506-BDA2-432B-945F-565C693F1D34}" srcId="{ED0AD7A6-A99A-4F9F-96E1-408BFED20068}" destId="{12C221AE-390A-42CC-BE3D-A64CA0A0C397}" srcOrd="1" destOrd="0" parTransId="{B0EF2313-9A54-46D3-9C5D-CC2ECDC102E2}" sibTransId="{C58E1643-479E-4B51-82DC-F1214E6AB642}"/>
    <dgm:cxn modelId="{C987F404-0EFB-4546-AB82-628286FAACDF}" srcId="{ED0AD7A6-A99A-4F9F-96E1-408BFED20068}" destId="{CFC583A4-B1B8-4F2D-B3BA-084CCE2C98F0}" srcOrd="3" destOrd="0" parTransId="{304712A8-6B06-467A-AD5D-E35F5AA8E474}" sibTransId="{660C84AC-820D-4862-8DDE-226E85D49F29}"/>
    <dgm:cxn modelId="{F2AC7A0F-A152-4D9A-88D4-CE0B2BF67DDF}" type="presParOf" srcId="{72BA8109-09AC-4577-A7A6-1DA6386B4B93}" destId="{F0D5C3E5-4CBD-41E7-810B-85A31A51D247}" srcOrd="0" destOrd="0" presId="urn:microsoft.com/office/officeart/2005/8/layout/radial6"/>
    <dgm:cxn modelId="{D28B0FA9-8EAD-4DCA-BF18-79548E558E55}" type="presParOf" srcId="{72BA8109-09AC-4577-A7A6-1DA6386B4B93}" destId="{9723E232-BE8E-4ED5-8CC7-8CA02913CF4D}" srcOrd="1" destOrd="0" presId="urn:microsoft.com/office/officeart/2005/8/layout/radial6"/>
    <dgm:cxn modelId="{AC17D0F8-32C8-491A-A265-9CDC0A1A2ABC}" type="presParOf" srcId="{72BA8109-09AC-4577-A7A6-1DA6386B4B93}" destId="{C02AFB6C-064C-4337-B38F-E163773E90DE}" srcOrd="2" destOrd="0" presId="urn:microsoft.com/office/officeart/2005/8/layout/radial6"/>
    <dgm:cxn modelId="{22C48FB4-734F-4686-8294-7DECA1AB7714}" type="presParOf" srcId="{72BA8109-09AC-4577-A7A6-1DA6386B4B93}" destId="{46C56C7E-E103-4258-B9BC-7D39ADC3BC9B}" srcOrd="3" destOrd="0" presId="urn:microsoft.com/office/officeart/2005/8/layout/radial6"/>
    <dgm:cxn modelId="{115F20D6-2A5F-4F43-8665-DA2973D0EE94}" type="presParOf" srcId="{72BA8109-09AC-4577-A7A6-1DA6386B4B93}" destId="{B7E8C562-1CEC-4FBE-BE48-5A2CE51F789E}" srcOrd="4" destOrd="0" presId="urn:microsoft.com/office/officeart/2005/8/layout/radial6"/>
    <dgm:cxn modelId="{784BF02F-1377-4CA0-A72A-A74F94688680}" type="presParOf" srcId="{72BA8109-09AC-4577-A7A6-1DA6386B4B93}" destId="{2E24B37D-67D8-46C5-A084-9DCB68C17B8B}" srcOrd="5" destOrd="0" presId="urn:microsoft.com/office/officeart/2005/8/layout/radial6"/>
    <dgm:cxn modelId="{38D1A459-E8B4-412A-A4FA-AA14F3FE4AEF}" type="presParOf" srcId="{72BA8109-09AC-4577-A7A6-1DA6386B4B93}" destId="{2A5442D6-E3E8-4DD1-A46E-AC68CBE0BD5D}" srcOrd="6" destOrd="0" presId="urn:microsoft.com/office/officeart/2005/8/layout/radial6"/>
    <dgm:cxn modelId="{5E991A8F-DAD9-4B8C-8138-1108F242D167}" type="presParOf" srcId="{72BA8109-09AC-4577-A7A6-1DA6386B4B93}" destId="{D376AE76-EBE9-46FC-B0AE-735E4901359F}" srcOrd="7" destOrd="0" presId="urn:microsoft.com/office/officeart/2005/8/layout/radial6"/>
    <dgm:cxn modelId="{8ACE9924-076F-4241-B998-0B27F73E1FD4}" type="presParOf" srcId="{72BA8109-09AC-4577-A7A6-1DA6386B4B93}" destId="{DA97D27A-1208-4C05-8D14-4DAC482AE42B}" srcOrd="8" destOrd="0" presId="urn:microsoft.com/office/officeart/2005/8/layout/radial6"/>
    <dgm:cxn modelId="{A51108F6-EC28-4761-B2E0-739DFBF69AEB}" type="presParOf" srcId="{72BA8109-09AC-4577-A7A6-1DA6386B4B93}" destId="{3549512B-6659-4039-B398-6ABAC3741DF0}" srcOrd="9" destOrd="0" presId="urn:microsoft.com/office/officeart/2005/8/layout/radial6"/>
    <dgm:cxn modelId="{84CA6026-155A-4D5F-9385-6B71125F1754}" type="presParOf" srcId="{72BA8109-09AC-4577-A7A6-1DA6386B4B93}" destId="{85F56A4A-214B-4E13-8667-E7806C426112}" srcOrd="10" destOrd="0" presId="urn:microsoft.com/office/officeart/2005/8/layout/radial6"/>
    <dgm:cxn modelId="{B6DDE39F-2E55-457B-8793-2668D4110519}" type="presParOf" srcId="{72BA8109-09AC-4577-A7A6-1DA6386B4B93}" destId="{F294E87A-2180-4898-A74E-ECD7D7BD85A7}" srcOrd="11" destOrd="0" presId="urn:microsoft.com/office/officeart/2005/8/layout/radial6"/>
    <dgm:cxn modelId="{AC095344-DA19-4E13-830B-58AB84A7D3CE}" type="presParOf" srcId="{72BA8109-09AC-4577-A7A6-1DA6386B4B93}" destId="{2B4EF976-1137-43A7-A2E4-AB69179D46B8}"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494778-9D26-49CD-B12C-6EBC9F60E3E8}"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4E245B02-17A4-47F1-9C5C-E8242A740A02}">
      <dgm:prSet phldrT="[Text]"/>
      <dgm:spPr/>
      <dgm:t>
        <a:bodyPr/>
        <a:lstStyle/>
        <a:p>
          <a:r>
            <a:rPr lang="en-US" dirty="0" smtClean="0"/>
            <a:t>Advertisements</a:t>
          </a:r>
          <a:endParaRPr lang="en-US" dirty="0"/>
        </a:p>
      </dgm:t>
    </dgm:pt>
    <dgm:pt modelId="{AFEA5E5A-7DFE-4886-920E-601F83111D88}" type="parTrans" cxnId="{8F3591FA-89FB-4B49-9B9E-5BC71F64B212}">
      <dgm:prSet/>
      <dgm:spPr/>
      <dgm:t>
        <a:bodyPr/>
        <a:lstStyle/>
        <a:p>
          <a:endParaRPr lang="en-US"/>
        </a:p>
      </dgm:t>
    </dgm:pt>
    <dgm:pt modelId="{17CD67FF-C7D5-4D16-A78D-041B3F208005}" type="sibTrans" cxnId="{8F3591FA-89FB-4B49-9B9E-5BC71F64B212}">
      <dgm:prSet/>
      <dgm:spPr/>
      <dgm:t>
        <a:bodyPr/>
        <a:lstStyle/>
        <a:p>
          <a:endParaRPr lang="en-US"/>
        </a:p>
      </dgm:t>
    </dgm:pt>
    <dgm:pt modelId="{87273105-6C9F-476A-9C83-B67C59974805}">
      <dgm:prSet phldrT="[Text]"/>
      <dgm:spPr/>
      <dgm:t>
        <a:bodyPr/>
        <a:lstStyle/>
        <a:p>
          <a:r>
            <a:rPr lang="en-US" dirty="0" smtClean="0"/>
            <a:t>Special Projects</a:t>
          </a:r>
          <a:endParaRPr lang="en-US" dirty="0"/>
        </a:p>
      </dgm:t>
    </dgm:pt>
    <dgm:pt modelId="{F9E6B8D1-2175-4812-94D6-34F09C7C34C1}" type="parTrans" cxnId="{DB55E9A0-7AE4-4711-8100-91FFB03A6D4F}">
      <dgm:prSet/>
      <dgm:spPr/>
      <dgm:t>
        <a:bodyPr/>
        <a:lstStyle/>
        <a:p>
          <a:endParaRPr lang="en-US"/>
        </a:p>
      </dgm:t>
    </dgm:pt>
    <dgm:pt modelId="{C11B27A9-0823-4D6A-94EA-A3EF57AC3135}" type="sibTrans" cxnId="{DB55E9A0-7AE4-4711-8100-91FFB03A6D4F}">
      <dgm:prSet/>
      <dgm:spPr/>
      <dgm:t>
        <a:bodyPr/>
        <a:lstStyle/>
        <a:p>
          <a:endParaRPr lang="en-US"/>
        </a:p>
      </dgm:t>
    </dgm:pt>
    <dgm:pt modelId="{3C1A4E3B-4F4A-4E65-9BEC-5C2903AE5A62}">
      <dgm:prSet phldrT="[Text]"/>
      <dgm:spPr/>
      <dgm:t>
        <a:bodyPr/>
        <a:lstStyle/>
        <a:p>
          <a:r>
            <a:rPr lang="en-US" dirty="0" smtClean="0"/>
            <a:t>Sponsorship of Sections</a:t>
          </a:r>
          <a:endParaRPr lang="en-US" dirty="0"/>
        </a:p>
      </dgm:t>
    </dgm:pt>
    <dgm:pt modelId="{B2E553A0-D7E8-4E30-AF07-4585A0849721}" type="parTrans" cxnId="{FAFD6B02-1A1B-40F1-AC3A-0006A9A8BC20}">
      <dgm:prSet/>
      <dgm:spPr/>
      <dgm:t>
        <a:bodyPr/>
        <a:lstStyle/>
        <a:p>
          <a:endParaRPr lang="en-US"/>
        </a:p>
      </dgm:t>
    </dgm:pt>
    <dgm:pt modelId="{99CBE4A4-3F48-4184-9973-826561B3EF00}" type="sibTrans" cxnId="{FAFD6B02-1A1B-40F1-AC3A-0006A9A8BC20}">
      <dgm:prSet/>
      <dgm:spPr/>
      <dgm:t>
        <a:bodyPr/>
        <a:lstStyle/>
        <a:p>
          <a:endParaRPr lang="en-US"/>
        </a:p>
      </dgm:t>
    </dgm:pt>
    <dgm:pt modelId="{A33114B3-7AF6-4135-8BF5-D2AA1D989562}">
      <dgm:prSet phldrT="[Text]"/>
      <dgm:spPr/>
      <dgm:t>
        <a:bodyPr/>
        <a:lstStyle/>
        <a:p>
          <a:r>
            <a:rPr lang="en-US" dirty="0" smtClean="0"/>
            <a:t>Conferences &amp; Events</a:t>
          </a:r>
          <a:endParaRPr lang="en-US" dirty="0"/>
        </a:p>
      </dgm:t>
    </dgm:pt>
    <dgm:pt modelId="{CDE6135F-1F4A-4BE5-81EB-9CB212511900}" type="parTrans" cxnId="{3ADB4A84-2FC2-4344-90D9-E684725F7684}">
      <dgm:prSet/>
      <dgm:spPr/>
      <dgm:t>
        <a:bodyPr/>
        <a:lstStyle/>
        <a:p>
          <a:endParaRPr lang="en-US"/>
        </a:p>
      </dgm:t>
    </dgm:pt>
    <dgm:pt modelId="{B6DCD979-77B9-4D3E-849E-BF92C612EC47}" type="sibTrans" cxnId="{3ADB4A84-2FC2-4344-90D9-E684725F7684}">
      <dgm:prSet/>
      <dgm:spPr/>
      <dgm:t>
        <a:bodyPr/>
        <a:lstStyle/>
        <a:p>
          <a:endParaRPr lang="en-US"/>
        </a:p>
      </dgm:t>
    </dgm:pt>
    <dgm:pt modelId="{A2DE5A76-1E95-49B6-B323-63E12DCFD0E8}">
      <dgm:prSet phldrT="[Text]"/>
      <dgm:spPr/>
      <dgm:t>
        <a:bodyPr/>
        <a:lstStyle/>
        <a:p>
          <a:r>
            <a:rPr lang="en-US" dirty="0" smtClean="0"/>
            <a:t>Sales &amp; Marketing</a:t>
          </a:r>
          <a:endParaRPr lang="en-US" dirty="0"/>
        </a:p>
      </dgm:t>
    </dgm:pt>
    <dgm:pt modelId="{3DE6A1D0-AAF2-4D6B-9D40-CAE884A61959}" type="parTrans" cxnId="{7A3EEA0C-D5EB-4A5F-A37C-F096478B851C}">
      <dgm:prSet/>
      <dgm:spPr/>
      <dgm:t>
        <a:bodyPr/>
        <a:lstStyle/>
        <a:p>
          <a:endParaRPr lang="en-US"/>
        </a:p>
      </dgm:t>
    </dgm:pt>
    <dgm:pt modelId="{9CCB5A21-26AC-4516-AFF8-9DAFAE72FE4C}" type="sibTrans" cxnId="{7A3EEA0C-D5EB-4A5F-A37C-F096478B851C}">
      <dgm:prSet/>
      <dgm:spPr/>
      <dgm:t>
        <a:bodyPr/>
        <a:lstStyle/>
        <a:p>
          <a:endParaRPr lang="en-US"/>
        </a:p>
      </dgm:t>
    </dgm:pt>
    <dgm:pt modelId="{C459F742-9840-4E64-8BDC-07260E3AD510}">
      <dgm:prSet phldrT="[Text]"/>
      <dgm:spPr/>
      <dgm:t>
        <a:bodyPr/>
        <a:lstStyle/>
        <a:p>
          <a:r>
            <a:rPr lang="en-US" dirty="0" smtClean="0"/>
            <a:t>Grants from </a:t>
          </a:r>
          <a:r>
            <a:rPr lang="en-US" dirty="0" err="1" smtClean="0"/>
            <a:t>organisations</a:t>
          </a:r>
          <a:r>
            <a:rPr lang="en-US" dirty="0" smtClean="0"/>
            <a:t>/individuals</a:t>
          </a:r>
          <a:endParaRPr lang="en-US" dirty="0"/>
        </a:p>
      </dgm:t>
    </dgm:pt>
    <dgm:pt modelId="{75C4FD76-5A50-4FD9-9A61-222529B2B1A6}" type="parTrans" cxnId="{81D1C1AE-3601-40AC-82AA-FFA52A9B1EC5}">
      <dgm:prSet/>
      <dgm:spPr/>
      <dgm:t>
        <a:bodyPr/>
        <a:lstStyle/>
        <a:p>
          <a:endParaRPr lang="en-US"/>
        </a:p>
      </dgm:t>
    </dgm:pt>
    <dgm:pt modelId="{62C4B891-C212-466D-95EA-B97C327764E7}" type="sibTrans" cxnId="{81D1C1AE-3601-40AC-82AA-FFA52A9B1EC5}">
      <dgm:prSet/>
      <dgm:spPr/>
      <dgm:t>
        <a:bodyPr/>
        <a:lstStyle/>
        <a:p>
          <a:endParaRPr lang="en-US"/>
        </a:p>
      </dgm:t>
    </dgm:pt>
    <dgm:pt modelId="{BED1A3EE-B6D2-4335-81C9-6A2E3655CC26}">
      <dgm:prSet phldrT="[Text]"/>
      <dgm:spPr/>
      <dgm:t>
        <a:bodyPr/>
        <a:lstStyle/>
        <a:p>
          <a:r>
            <a:rPr lang="en-US" dirty="0" smtClean="0"/>
            <a:t>Other legitimate sources of income</a:t>
          </a:r>
          <a:endParaRPr lang="en-US" dirty="0"/>
        </a:p>
      </dgm:t>
    </dgm:pt>
    <dgm:pt modelId="{1DC0DA2D-ED76-4610-BB17-139CEDC52069}" type="parTrans" cxnId="{BB05F343-BCC2-4607-B961-D387A3B699FD}">
      <dgm:prSet/>
      <dgm:spPr/>
      <dgm:t>
        <a:bodyPr/>
        <a:lstStyle/>
        <a:p>
          <a:endParaRPr lang="en-US"/>
        </a:p>
      </dgm:t>
    </dgm:pt>
    <dgm:pt modelId="{727F6ED2-E8EA-42E0-BFCD-F14EEC9E0EF3}" type="sibTrans" cxnId="{BB05F343-BCC2-4607-B961-D387A3B699FD}">
      <dgm:prSet/>
      <dgm:spPr/>
      <dgm:t>
        <a:bodyPr/>
        <a:lstStyle/>
        <a:p>
          <a:endParaRPr lang="en-US"/>
        </a:p>
      </dgm:t>
    </dgm:pt>
    <dgm:pt modelId="{35853D02-5673-4861-99C7-8AB3D1D248A5}">
      <dgm:prSet phldrT="[Text]"/>
      <dgm:spPr/>
      <dgm:t>
        <a:bodyPr/>
        <a:lstStyle/>
        <a:p>
          <a:r>
            <a:rPr lang="en-US" dirty="0" smtClean="0"/>
            <a:t>Donations</a:t>
          </a:r>
          <a:endParaRPr lang="en-US" dirty="0"/>
        </a:p>
      </dgm:t>
    </dgm:pt>
    <dgm:pt modelId="{691B9A73-AAA7-42A1-B6A4-EE64ECD7E003}" type="parTrans" cxnId="{D037D84D-AC40-46F4-8433-C12BFF9C7FD3}">
      <dgm:prSet/>
      <dgm:spPr/>
      <dgm:t>
        <a:bodyPr/>
        <a:lstStyle/>
        <a:p>
          <a:endParaRPr lang="en-US"/>
        </a:p>
      </dgm:t>
    </dgm:pt>
    <dgm:pt modelId="{111B4922-DE31-4B0C-94C5-20DE0CBA541E}" type="sibTrans" cxnId="{D037D84D-AC40-46F4-8433-C12BFF9C7FD3}">
      <dgm:prSet/>
      <dgm:spPr/>
      <dgm:t>
        <a:bodyPr/>
        <a:lstStyle/>
        <a:p>
          <a:endParaRPr lang="en-US"/>
        </a:p>
      </dgm:t>
    </dgm:pt>
    <dgm:pt modelId="{349CAA7E-925D-4DEF-AD18-78E5B15BCC1C}" type="pres">
      <dgm:prSet presAssocID="{FA494778-9D26-49CD-B12C-6EBC9F60E3E8}" presName="Name0" presStyleCnt="0">
        <dgm:presLayoutVars>
          <dgm:chPref val="1"/>
          <dgm:dir/>
          <dgm:animOne val="branch"/>
          <dgm:animLvl val="lvl"/>
          <dgm:resizeHandles/>
        </dgm:presLayoutVars>
      </dgm:prSet>
      <dgm:spPr/>
      <dgm:t>
        <a:bodyPr/>
        <a:lstStyle/>
        <a:p>
          <a:endParaRPr lang="en-US"/>
        </a:p>
      </dgm:t>
    </dgm:pt>
    <dgm:pt modelId="{5FB38DA9-F283-44AC-89FC-0C8DF51C718D}" type="pres">
      <dgm:prSet presAssocID="{4E245B02-17A4-47F1-9C5C-E8242A740A02}" presName="vertOne" presStyleCnt="0"/>
      <dgm:spPr/>
    </dgm:pt>
    <dgm:pt modelId="{3681F774-1764-4AF3-B181-63D159F6F56B}" type="pres">
      <dgm:prSet presAssocID="{4E245B02-17A4-47F1-9C5C-E8242A740A02}" presName="txOne" presStyleLbl="node0" presStyleIdx="0" presStyleCnt="1">
        <dgm:presLayoutVars>
          <dgm:chPref val="3"/>
        </dgm:presLayoutVars>
      </dgm:prSet>
      <dgm:spPr/>
      <dgm:t>
        <a:bodyPr/>
        <a:lstStyle/>
        <a:p>
          <a:endParaRPr lang="en-US"/>
        </a:p>
      </dgm:t>
    </dgm:pt>
    <dgm:pt modelId="{8E5000F7-ECC8-4429-9134-0682737FDB9F}" type="pres">
      <dgm:prSet presAssocID="{4E245B02-17A4-47F1-9C5C-E8242A740A02}" presName="parTransOne" presStyleCnt="0"/>
      <dgm:spPr/>
    </dgm:pt>
    <dgm:pt modelId="{A72BC8F5-1479-44B7-A073-9E8B1D7880F4}" type="pres">
      <dgm:prSet presAssocID="{4E245B02-17A4-47F1-9C5C-E8242A740A02}" presName="horzOne" presStyleCnt="0"/>
      <dgm:spPr/>
    </dgm:pt>
    <dgm:pt modelId="{567B0521-3D7E-44E7-8E4E-939BC4347FF6}" type="pres">
      <dgm:prSet presAssocID="{87273105-6C9F-476A-9C83-B67C59974805}" presName="vertTwo" presStyleCnt="0"/>
      <dgm:spPr/>
    </dgm:pt>
    <dgm:pt modelId="{C0C652AE-E0D2-438E-9123-9853E959203D}" type="pres">
      <dgm:prSet presAssocID="{87273105-6C9F-476A-9C83-B67C59974805}" presName="txTwo" presStyleLbl="node2" presStyleIdx="0" presStyleCnt="2">
        <dgm:presLayoutVars>
          <dgm:chPref val="3"/>
        </dgm:presLayoutVars>
      </dgm:prSet>
      <dgm:spPr/>
      <dgm:t>
        <a:bodyPr/>
        <a:lstStyle/>
        <a:p>
          <a:endParaRPr lang="en-US"/>
        </a:p>
      </dgm:t>
    </dgm:pt>
    <dgm:pt modelId="{354FA306-9886-4661-B5FA-167432A30ED9}" type="pres">
      <dgm:prSet presAssocID="{87273105-6C9F-476A-9C83-B67C59974805}" presName="parTransTwo" presStyleCnt="0"/>
      <dgm:spPr/>
    </dgm:pt>
    <dgm:pt modelId="{0022AFA2-4AC2-4F5E-9698-086F087E0478}" type="pres">
      <dgm:prSet presAssocID="{87273105-6C9F-476A-9C83-B67C59974805}" presName="horzTwo" presStyleCnt="0"/>
      <dgm:spPr/>
    </dgm:pt>
    <dgm:pt modelId="{15AD3BCC-5141-4732-8633-43884457BE25}" type="pres">
      <dgm:prSet presAssocID="{3C1A4E3B-4F4A-4E65-9BEC-5C2903AE5A62}" presName="vertThree" presStyleCnt="0"/>
      <dgm:spPr/>
    </dgm:pt>
    <dgm:pt modelId="{1DCF6797-5BF6-4E7E-AD6E-7491045EF303}" type="pres">
      <dgm:prSet presAssocID="{3C1A4E3B-4F4A-4E65-9BEC-5C2903AE5A62}" presName="txThree" presStyleLbl="node3" presStyleIdx="0" presStyleCnt="3">
        <dgm:presLayoutVars>
          <dgm:chPref val="3"/>
        </dgm:presLayoutVars>
      </dgm:prSet>
      <dgm:spPr/>
      <dgm:t>
        <a:bodyPr/>
        <a:lstStyle/>
        <a:p>
          <a:endParaRPr lang="en-US"/>
        </a:p>
      </dgm:t>
    </dgm:pt>
    <dgm:pt modelId="{4765E224-77FF-4EA1-A7A7-E69BAAD0AE8D}" type="pres">
      <dgm:prSet presAssocID="{3C1A4E3B-4F4A-4E65-9BEC-5C2903AE5A62}" presName="horzThree" presStyleCnt="0"/>
      <dgm:spPr/>
    </dgm:pt>
    <dgm:pt modelId="{6471FF5B-CB2D-469E-A69A-E312ADD3EE12}" type="pres">
      <dgm:prSet presAssocID="{99CBE4A4-3F48-4184-9973-826561B3EF00}" presName="sibSpaceThree" presStyleCnt="0"/>
      <dgm:spPr/>
    </dgm:pt>
    <dgm:pt modelId="{44CA64A6-58AD-461D-A5F1-6E06B61BEC95}" type="pres">
      <dgm:prSet presAssocID="{A33114B3-7AF6-4135-8BF5-D2AA1D989562}" presName="vertThree" presStyleCnt="0"/>
      <dgm:spPr/>
    </dgm:pt>
    <dgm:pt modelId="{903D822B-891A-43BD-913E-0531288E6E31}" type="pres">
      <dgm:prSet presAssocID="{A33114B3-7AF6-4135-8BF5-D2AA1D989562}" presName="txThree" presStyleLbl="node3" presStyleIdx="1" presStyleCnt="3">
        <dgm:presLayoutVars>
          <dgm:chPref val="3"/>
        </dgm:presLayoutVars>
      </dgm:prSet>
      <dgm:spPr/>
      <dgm:t>
        <a:bodyPr/>
        <a:lstStyle/>
        <a:p>
          <a:endParaRPr lang="en-US"/>
        </a:p>
      </dgm:t>
    </dgm:pt>
    <dgm:pt modelId="{C8AFF71B-9CAE-4ACA-BF03-E1525096BA72}" type="pres">
      <dgm:prSet presAssocID="{A33114B3-7AF6-4135-8BF5-D2AA1D989562}" presName="horzThree" presStyleCnt="0"/>
      <dgm:spPr/>
    </dgm:pt>
    <dgm:pt modelId="{E0544FB9-FFEF-4414-B871-C4037274D762}" type="pres">
      <dgm:prSet presAssocID="{C11B27A9-0823-4D6A-94EA-A3EF57AC3135}" presName="sibSpaceTwo" presStyleCnt="0"/>
      <dgm:spPr/>
    </dgm:pt>
    <dgm:pt modelId="{03DD2883-097F-459B-9A63-D6193530727E}" type="pres">
      <dgm:prSet presAssocID="{A2DE5A76-1E95-49B6-B323-63E12DCFD0E8}" presName="vertTwo" presStyleCnt="0"/>
      <dgm:spPr/>
    </dgm:pt>
    <dgm:pt modelId="{D8AAABC6-5D9D-4AC4-9827-BE331D3383A7}" type="pres">
      <dgm:prSet presAssocID="{A2DE5A76-1E95-49B6-B323-63E12DCFD0E8}" presName="txTwo" presStyleLbl="node2" presStyleIdx="1" presStyleCnt="2">
        <dgm:presLayoutVars>
          <dgm:chPref val="3"/>
        </dgm:presLayoutVars>
      </dgm:prSet>
      <dgm:spPr/>
      <dgm:t>
        <a:bodyPr/>
        <a:lstStyle/>
        <a:p>
          <a:endParaRPr lang="en-US"/>
        </a:p>
      </dgm:t>
    </dgm:pt>
    <dgm:pt modelId="{F45442FD-AF33-484C-B450-368946A131D0}" type="pres">
      <dgm:prSet presAssocID="{A2DE5A76-1E95-49B6-B323-63E12DCFD0E8}" presName="parTransTwo" presStyleCnt="0"/>
      <dgm:spPr/>
    </dgm:pt>
    <dgm:pt modelId="{0C0350D8-9340-4961-9A23-571F9F7EB002}" type="pres">
      <dgm:prSet presAssocID="{A2DE5A76-1E95-49B6-B323-63E12DCFD0E8}" presName="horzTwo" presStyleCnt="0"/>
      <dgm:spPr/>
    </dgm:pt>
    <dgm:pt modelId="{A9F6E211-78C2-46DB-89ED-81051A91DC84}" type="pres">
      <dgm:prSet presAssocID="{C459F742-9840-4E64-8BDC-07260E3AD510}" presName="vertThree" presStyleCnt="0"/>
      <dgm:spPr/>
    </dgm:pt>
    <dgm:pt modelId="{5B3DFD17-3FA2-436A-B0E2-1D9A23D31207}" type="pres">
      <dgm:prSet presAssocID="{C459F742-9840-4E64-8BDC-07260E3AD510}" presName="txThree" presStyleLbl="node3" presStyleIdx="2" presStyleCnt="3">
        <dgm:presLayoutVars>
          <dgm:chPref val="3"/>
        </dgm:presLayoutVars>
      </dgm:prSet>
      <dgm:spPr/>
      <dgm:t>
        <a:bodyPr/>
        <a:lstStyle/>
        <a:p>
          <a:endParaRPr lang="en-US"/>
        </a:p>
      </dgm:t>
    </dgm:pt>
    <dgm:pt modelId="{0F7C1487-967D-4628-B099-27032313835B}" type="pres">
      <dgm:prSet presAssocID="{C459F742-9840-4E64-8BDC-07260E3AD510}" presName="parTransThree" presStyleCnt="0"/>
      <dgm:spPr/>
    </dgm:pt>
    <dgm:pt modelId="{A37CF91B-589D-4034-A279-44FA3023C804}" type="pres">
      <dgm:prSet presAssocID="{C459F742-9840-4E64-8BDC-07260E3AD510}" presName="horzThree" presStyleCnt="0"/>
      <dgm:spPr/>
    </dgm:pt>
    <dgm:pt modelId="{811F2E6D-6D30-458E-8FFF-6629605F18F8}" type="pres">
      <dgm:prSet presAssocID="{BED1A3EE-B6D2-4335-81C9-6A2E3655CC26}" presName="vertFour" presStyleCnt="0">
        <dgm:presLayoutVars>
          <dgm:chPref val="3"/>
        </dgm:presLayoutVars>
      </dgm:prSet>
      <dgm:spPr/>
    </dgm:pt>
    <dgm:pt modelId="{8768A123-C726-4D58-955B-A71AF5B81586}" type="pres">
      <dgm:prSet presAssocID="{BED1A3EE-B6D2-4335-81C9-6A2E3655CC26}" presName="txFour" presStyleLbl="node4" presStyleIdx="0" presStyleCnt="2">
        <dgm:presLayoutVars>
          <dgm:chPref val="3"/>
        </dgm:presLayoutVars>
      </dgm:prSet>
      <dgm:spPr/>
      <dgm:t>
        <a:bodyPr/>
        <a:lstStyle/>
        <a:p>
          <a:endParaRPr lang="en-US"/>
        </a:p>
      </dgm:t>
    </dgm:pt>
    <dgm:pt modelId="{DB317BBC-189A-41AD-BFCA-E316E832C541}" type="pres">
      <dgm:prSet presAssocID="{BED1A3EE-B6D2-4335-81C9-6A2E3655CC26}" presName="horzFour" presStyleCnt="0"/>
      <dgm:spPr/>
    </dgm:pt>
    <dgm:pt modelId="{B7FED389-7D42-498F-9BE8-4D90326A688E}" type="pres">
      <dgm:prSet presAssocID="{727F6ED2-E8EA-42E0-BFCD-F14EEC9E0EF3}" presName="sibSpaceFour" presStyleCnt="0"/>
      <dgm:spPr/>
    </dgm:pt>
    <dgm:pt modelId="{B98A0F41-BA2D-4D0F-9D84-BCA833E5F13E}" type="pres">
      <dgm:prSet presAssocID="{35853D02-5673-4861-99C7-8AB3D1D248A5}" presName="vertFour" presStyleCnt="0">
        <dgm:presLayoutVars>
          <dgm:chPref val="3"/>
        </dgm:presLayoutVars>
      </dgm:prSet>
      <dgm:spPr/>
    </dgm:pt>
    <dgm:pt modelId="{F589EC61-504B-4FF6-9596-EE0BC0EB172A}" type="pres">
      <dgm:prSet presAssocID="{35853D02-5673-4861-99C7-8AB3D1D248A5}" presName="txFour" presStyleLbl="node4" presStyleIdx="1" presStyleCnt="2">
        <dgm:presLayoutVars>
          <dgm:chPref val="3"/>
        </dgm:presLayoutVars>
      </dgm:prSet>
      <dgm:spPr/>
      <dgm:t>
        <a:bodyPr/>
        <a:lstStyle/>
        <a:p>
          <a:endParaRPr lang="en-US"/>
        </a:p>
      </dgm:t>
    </dgm:pt>
    <dgm:pt modelId="{8D5DD73E-A172-4D98-BC15-8FDED65D8756}" type="pres">
      <dgm:prSet presAssocID="{35853D02-5673-4861-99C7-8AB3D1D248A5}" presName="horzFour" presStyleCnt="0"/>
      <dgm:spPr/>
    </dgm:pt>
  </dgm:ptLst>
  <dgm:cxnLst>
    <dgm:cxn modelId="{BB05F343-BCC2-4607-B961-D387A3B699FD}" srcId="{C459F742-9840-4E64-8BDC-07260E3AD510}" destId="{BED1A3EE-B6D2-4335-81C9-6A2E3655CC26}" srcOrd="0" destOrd="0" parTransId="{1DC0DA2D-ED76-4610-BB17-139CEDC52069}" sibTransId="{727F6ED2-E8EA-42E0-BFCD-F14EEC9E0EF3}"/>
    <dgm:cxn modelId="{D037D84D-AC40-46F4-8433-C12BFF9C7FD3}" srcId="{C459F742-9840-4E64-8BDC-07260E3AD510}" destId="{35853D02-5673-4861-99C7-8AB3D1D248A5}" srcOrd="1" destOrd="0" parTransId="{691B9A73-AAA7-42A1-B6A4-EE64ECD7E003}" sibTransId="{111B4922-DE31-4B0C-94C5-20DE0CBA541E}"/>
    <dgm:cxn modelId="{7A3EEA0C-D5EB-4A5F-A37C-F096478B851C}" srcId="{4E245B02-17A4-47F1-9C5C-E8242A740A02}" destId="{A2DE5A76-1E95-49B6-B323-63E12DCFD0E8}" srcOrd="1" destOrd="0" parTransId="{3DE6A1D0-AAF2-4D6B-9D40-CAE884A61959}" sibTransId="{9CCB5A21-26AC-4516-AFF8-9DAFAE72FE4C}"/>
    <dgm:cxn modelId="{3ADB4A84-2FC2-4344-90D9-E684725F7684}" srcId="{87273105-6C9F-476A-9C83-B67C59974805}" destId="{A33114B3-7AF6-4135-8BF5-D2AA1D989562}" srcOrd="1" destOrd="0" parTransId="{CDE6135F-1F4A-4BE5-81EB-9CB212511900}" sibTransId="{B6DCD979-77B9-4D3E-849E-BF92C612EC47}"/>
    <dgm:cxn modelId="{ADEC80B2-3D90-47D4-A51C-DABDC219D5C1}" type="presOf" srcId="{35853D02-5673-4861-99C7-8AB3D1D248A5}" destId="{F589EC61-504B-4FF6-9596-EE0BC0EB172A}" srcOrd="0" destOrd="0" presId="urn:microsoft.com/office/officeart/2005/8/layout/hierarchy4"/>
    <dgm:cxn modelId="{8F3591FA-89FB-4B49-9B9E-5BC71F64B212}" srcId="{FA494778-9D26-49CD-B12C-6EBC9F60E3E8}" destId="{4E245B02-17A4-47F1-9C5C-E8242A740A02}" srcOrd="0" destOrd="0" parTransId="{AFEA5E5A-7DFE-4886-920E-601F83111D88}" sibTransId="{17CD67FF-C7D5-4D16-A78D-041B3F208005}"/>
    <dgm:cxn modelId="{C36D7C25-183D-4896-8395-3E6F01D39409}" type="presOf" srcId="{87273105-6C9F-476A-9C83-B67C59974805}" destId="{C0C652AE-E0D2-438E-9123-9853E959203D}" srcOrd="0" destOrd="0" presId="urn:microsoft.com/office/officeart/2005/8/layout/hierarchy4"/>
    <dgm:cxn modelId="{81D1C1AE-3601-40AC-82AA-FFA52A9B1EC5}" srcId="{A2DE5A76-1E95-49B6-B323-63E12DCFD0E8}" destId="{C459F742-9840-4E64-8BDC-07260E3AD510}" srcOrd="0" destOrd="0" parTransId="{75C4FD76-5A50-4FD9-9A61-222529B2B1A6}" sibTransId="{62C4B891-C212-466D-95EA-B97C327764E7}"/>
    <dgm:cxn modelId="{30337FF2-7000-4E98-8B4A-CD9D34D68BA9}" type="presOf" srcId="{BED1A3EE-B6D2-4335-81C9-6A2E3655CC26}" destId="{8768A123-C726-4D58-955B-A71AF5B81586}" srcOrd="0" destOrd="0" presId="urn:microsoft.com/office/officeart/2005/8/layout/hierarchy4"/>
    <dgm:cxn modelId="{FAFD6B02-1A1B-40F1-AC3A-0006A9A8BC20}" srcId="{87273105-6C9F-476A-9C83-B67C59974805}" destId="{3C1A4E3B-4F4A-4E65-9BEC-5C2903AE5A62}" srcOrd="0" destOrd="0" parTransId="{B2E553A0-D7E8-4E30-AF07-4585A0849721}" sibTransId="{99CBE4A4-3F48-4184-9973-826561B3EF00}"/>
    <dgm:cxn modelId="{0B035818-F7F0-4ADF-B66E-9B4F14D08D2F}" type="presOf" srcId="{A33114B3-7AF6-4135-8BF5-D2AA1D989562}" destId="{903D822B-891A-43BD-913E-0531288E6E31}" srcOrd="0" destOrd="0" presId="urn:microsoft.com/office/officeart/2005/8/layout/hierarchy4"/>
    <dgm:cxn modelId="{AE1954BE-7DE4-4771-8368-243C9F4EB19A}" type="presOf" srcId="{3C1A4E3B-4F4A-4E65-9BEC-5C2903AE5A62}" destId="{1DCF6797-5BF6-4E7E-AD6E-7491045EF303}" srcOrd="0" destOrd="0" presId="urn:microsoft.com/office/officeart/2005/8/layout/hierarchy4"/>
    <dgm:cxn modelId="{D138AE15-60D5-4676-931A-B607E38834D4}" type="presOf" srcId="{A2DE5A76-1E95-49B6-B323-63E12DCFD0E8}" destId="{D8AAABC6-5D9D-4AC4-9827-BE331D3383A7}" srcOrd="0" destOrd="0" presId="urn:microsoft.com/office/officeart/2005/8/layout/hierarchy4"/>
    <dgm:cxn modelId="{EC993756-AEFA-4ECE-B41F-37977BB47E14}" type="presOf" srcId="{C459F742-9840-4E64-8BDC-07260E3AD510}" destId="{5B3DFD17-3FA2-436A-B0E2-1D9A23D31207}" srcOrd="0" destOrd="0" presId="urn:microsoft.com/office/officeart/2005/8/layout/hierarchy4"/>
    <dgm:cxn modelId="{DB55E9A0-7AE4-4711-8100-91FFB03A6D4F}" srcId="{4E245B02-17A4-47F1-9C5C-E8242A740A02}" destId="{87273105-6C9F-476A-9C83-B67C59974805}" srcOrd="0" destOrd="0" parTransId="{F9E6B8D1-2175-4812-94D6-34F09C7C34C1}" sibTransId="{C11B27A9-0823-4D6A-94EA-A3EF57AC3135}"/>
    <dgm:cxn modelId="{A132F8DC-74BC-4FE0-8CEE-43E96CBF3FD9}" type="presOf" srcId="{4E245B02-17A4-47F1-9C5C-E8242A740A02}" destId="{3681F774-1764-4AF3-B181-63D159F6F56B}" srcOrd="0" destOrd="0" presId="urn:microsoft.com/office/officeart/2005/8/layout/hierarchy4"/>
    <dgm:cxn modelId="{39A1F81C-4E3D-4E5D-A28A-7EB4871585EB}" type="presOf" srcId="{FA494778-9D26-49CD-B12C-6EBC9F60E3E8}" destId="{349CAA7E-925D-4DEF-AD18-78E5B15BCC1C}" srcOrd="0" destOrd="0" presId="urn:microsoft.com/office/officeart/2005/8/layout/hierarchy4"/>
    <dgm:cxn modelId="{59B9567F-B3A5-4171-9EAE-5A2D79EA8833}" type="presParOf" srcId="{349CAA7E-925D-4DEF-AD18-78E5B15BCC1C}" destId="{5FB38DA9-F283-44AC-89FC-0C8DF51C718D}" srcOrd="0" destOrd="0" presId="urn:microsoft.com/office/officeart/2005/8/layout/hierarchy4"/>
    <dgm:cxn modelId="{A3AB6EBA-60B6-4FED-A281-D3387EC6C79C}" type="presParOf" srcId="{5FB38DA9-F283-44AC-89FC-0C8DF51C718D}" destId="{3681F774-1764-4AF3-B181-63D159F6F56B}" srcOrd="0" destOrd="0" presId="urn:microsoft.com/office/officeart/2005/8/layout/hierarchy4"/>
    <dgm:cxn modelId="{A41296C5-AD1F-472D-BC87-93F064329002}" type="presParOf" srcId="{5FB38DA9-F283-44AC-89FC-0C8DF51C718D}" destId="{8E5000F7-ECC8-4429-9134-0682737FDB9F}" srcOrd="1" destOrd="0" presId="urn:microsoft.com/office/officeart/2005/8/layout/hierarchy4"/>
    <dgm:cxn modelId="{A7EA25E4-C1E2-4AA2-8F6E-C4F9073B5DAE}" type="presParOf" srcId="{5FB38DA9-F283-44AC-89FC-0C8DF51C718D}" destId="{A72BC8F5-1479-44B7-A073-9E8B1D7880F4}" srcOrd="2" destOrd="0" presId="urn:microsoft.com/office/officeart/2005/8/layout/hierarchy4"/>
    <dgm:cxn modelId="{FD8B7434-108A-4FF6-AB14-65DE4A33CEBA}" type="presParOf" srcId="{A72BC8F5-1479-44B7-A073-9E8B1D7880F4}" destId="{567B0521-3D7E-44E7-8E4E-939BC4347FF6}" srcOrd="0" destOrd="0" presId="urn:microsoft.com/office/officeart/2005/8/layout/hierarchy4"/>
    <dgm:cxn modelId="{5AC46542-E15F-4238-AB2E-A3F279A01CDF}" type="presParOf" srcId="{567B0521-3D7E-44E7-8E4E-939BC4347FF6}" destId="{C0C652AE-E0D2-438E-9123-9853E959203D}" srcOrd="0" destOrd="0" presId="urn:microsoft.com/office/officeart/2005/8/layout/hierarchy4"/>
    <dgm:cxn modelId="{9F7FBD26-98A3-4201-B637-FA13744E8D85}" type="presParOf" srcId="{567B0521-3D7E-44E7-8E4E-939BC4347FF6}" destId="{354FA306-9886-4661-B5FA-167432A30ED9}" srcOrd="1" destOrd="0" presId="urn:microsoft.com/office/officeart/2005/8/layout/hierarchy4"/>
    <dgm:cxn modelId="{9F2EB494-3920-4582-A8F5-4BA7FEF8CB6D}" type="presParOf" srcId="{567B0521-3D7E-44E7-8E4E-939BC4347FF6}" destId="{0022AFA2-4AC2-4F5E-9698-086F087E0478}" srcOrd="2" destOrd="0" presId="urn:microsoft.com/office/officeart/2005/8/layout/hierarchy4"/>
    <dgm:cxn modelId="{7DEC88E2-96B8-4DC6-B61F-6F22CB269FE0}" type="presParOf" srcId="{0022AFA2-4AC2-4F5E-9698-086F087E0478}" destId="{15AD3BCC-5141-4732-8633-43884457BE25}" srcOrd="0" destOrd="0" presId="urn:microsoft.com/office/officeart/2005/8/layout/hierarchy4"/>
    <dgm:cxn modelId="{042437C6-E834-4643-8596-7EE2DE35C9C2}" type="presParOf" srcId="{15AD3BCC-5141-4732-8633-43884457BE25}" destId="{1DCF6797-5BF6-4E7E-AD6E-7491045EF303}" srcOrd="0" destOrd="0" presId="urn:microsoft.com/office/officeart/2005/8/layout/hierarchy4"/>
    <dgm:cxn modelId="{46B5E4DF-7266-408F-BF1E-DC77AAFD4192}" type="presParOf" srcId="{15AD3BCC-5141-4732-8633-43884457BE25}" destId="{4765E224-77FF-4EA1-A7A7-E69BAAD0AE8D}" srcOrd="1" destOrd="0" presId="urn:microsoft.com/office/officeart/2005/8/layout/hierarchy4"/>
    <dgm:cxn modelId="{D416CE3E-D700-44F4-A35B-784CC3FE4A62}" type="presParOf" srcId="{0022AFA2-4AC2-4F5E-9698-086F087E0478}" destId="{6471FF5B-CB2D-469E-A69A-E312ADD3EE12}" srcOrd="1" destOrd="0" presId="urn:microsoft.com/office/officeart/2005/8/layout/hierarchy4"/>
    <dgm:cxn modelId="{B85B1675-ED9D-4770-9496-7B3A7E89C37C}" type="presParOf" srcId="{0022AFA2-4AC2-4F5E-9698-086F087E0478}" destId="{44CA64A6-58AD-461D-A5F1-6E06B61BEC95}" srcOrd="2" destOrd="0" presId="urn:microsoft.com/office/officeart/2005/8/layout/hierarchy4"/>
    <dgm:cxn modelId="{700E707B-6CAF-4E08-B5DB-47720D039088}" type="presParOf" srcId="{44CA64A6-58AD-461D-A5F1-6E06B61BEC95}" destId="{903D822B-891A-43BD-913E-0531288E6E31}" srcOrd="0" destOrd="0" presId="urn:microsoft.com/office/officeart/2005/8/layout/hierarchy4"/>
    <dgm:cxn modelId="{DC9177C4-8692-4752-A99F-E7E903E0DC33}" type="presParOf" srcId="{44CA64A6-58AD-461D-A5F1-6E06B61BEC95}" destId="{C8AFF71B-9CAE-4ACA-BF03-E1525096BA72}" srcOrd="1" destOrd="0" presId="urn:microsoft.com/office/officeart/2005/8/layout/hierarchy4"/>
    <dgm:cxn modelId="{1ACD2BA6-9AAE-4E5C-AE85-ACFB1032D4EB}" type="presParOf" srcId="{A72BC8F5-1479-44B7-A073-9E8B1D7880F4}" destId="{E0544FB9-FFEF-4414-B871-C4037274D762}" srcOrd="1" destOrd="0" presId="urn:microsoft.com/office/officeart/2005/8/layout/hierarchy4"/>
    <dgm:cxn modelId="{E4EB560D-E0C1-463A-AF89-9015239A6447}" type="presParOf" srcId="{A72BC8F5-1479-44B7-A073-9E8B1D7880F4}" destId="{03DD2883-097F-459B-9A63-D6193530727E}" srcOrd="2" destOrd="0" presId="urn:microsoft.com/office/officeart/2005/8/layout/hierarchy4"/>
    <dgm:cxn modelId="{F0959A00-1958-4194-897B-BDE9E937112C}" type="presParOf" srcId="{03DD2883-097F-459B-9A63-D6193530727E}" destId="{D8AAABC6-5D9D-4AC4-9827-BE331D3383A7}" srcOrd="0" destOrd="0" presId="urn:microsoft.com/office/officeart/2005/8/layout/hierarchy4"/>
    <dgm:cxn modelId="{8A006745-F3B1-46E7-9D9B-39368F94B7FA}" type="presParOf" srcId="{03DD2883-097F-459B-9A63-D6193530727E}" destId="{F45442FD-AF33-484C-B450-368946A131D0}" srcOrd="1" destOrd="0" presId="urn:microsoft.com/office/officeart/2005/8/layout/hierarchy4"/>
    <dgm:cxn modelId="{0716883B-0711-472B-B81C-E14559219EB7}" type="presParOf" srcId="{03DD2883-097F-459B-9A63-D6193530727E}" destId="{0C0350D8-9340-4961-9A23-571F9F7EB002}" srcOrd="2" destOrd="0" presId="urn:microsoft.com/office/officeart/2005/8/layout/hierarchy4"/>
    <dgm:cxn modelId="{B0CDCDAE-64DA-4303-920B-DE63A1CB45D2}" type="presParOf" srcId="{0C0350D8-9340-4961-9A23-571F9F7EB002}" destId="{A9F6E211-78C2-46DB-89ED-81051A91DC84}" srcOrd="0" destOrd="0" presId="urn:microsoft.com/office/officeart/2005/8/layout/hierarchy4"/>
    <dgm:cxn modelId="{98827D0B-E1A7-4051-B041-1E35F6BEEE7C}" type="presParOf" srcId="{A9F6E211-78C2-46DB-89ED-81051A91DC84}" destId="{5B3DFD17-3FA2-436A-B0E2-1D9A23D31207}" srcOrd="0" destOrd="0" presId="urn:microsoft.com/office/officeart/2005/8/layout/hierarchy4"/>
    <dgm:cxn modelId="{8F2B85B1-513B-43CF-B243-D517CA413C49}" type="presParOf" srcId="{A9F6E211-78C2-46DB-89ED-81051A91DC84}" destId="{0F7C1487-967D-4628-B099-27032313835B}" srcOrd="1" destOrd="0" presId="urn:microsoft.com/office/officeart/2005/8/layout/hierarchy4"/>
    <dgm:cxn modelId="{0D1FB7A9-A4A4-4146-9539-A6DC79BA1149}" type="presParOf" srcId="{A9F6E211-78C2-46DB-89ED-81051A91DC84}" destId="{A37CF91B-589D-4034-A279-44FA3023C804}" srcOrd="2" destOrd="0" presId="urn:microsoft.com/office/officeart/2005/8/layout/hierarchy4"/>
    <dgm:cxn modelId="{823A8FA5-3676-477E-870E-F2529DB46FD2}" type="presParOf" srcId="{A37CF91B-589D-4034-A279-44FA3023C804}" destId="{811F2E6D-6D30-458E-8FFF-6629605F18F8}" srcOrd="0" destOrd="0" presId="urn:microsoft.com/office/officeart/2005/8/layout/hierarchy4"/>
    <dgm:cxn modelId="{266764C1-1BF2-415A-A8B6-D15F2551FCDD}" type="presParOf" srcId="{811F2E6D-6D30-458E-8FFF-6629605F18F8}" destId="{8768A123-C726-4D58-955B-A71AF5B81586}" srcOrd="0" destOrd="0" presId="urn:microsoft.com/office/officeart/2005/8/layout/hierarchy4"/>
    <dgm:cxn modelId="{9C8CFB32-9A81-40AB-8B44-DE681025287D}" type="presParOf" srcId="{811F2E6D-6D30-458E-8FFF-6629605F18F8}" destId="{DB317BBC-189A-41AD-BFCA-E316E832C541}" srcOrd="1" destOrd="0" presId="urn:microsoft.com/office/officeart/2005/8/layout/hierarchy4"/>
    <dgm:cxn modelId="{A5DB2B01-8ADC-4F29-BA3D-6A70F00D1A17}" type="presParOf" srcId="{A37CF91B-589D-4034-A279-44FA3023C804}" destId="{B7FED389-7D42-498F-9BE8-4D90326A688E}" srcOrd="1" destOrd="0" presId="urn:microsoft.com/office/officeart/2005/8/layout/hierarchy4"/>
    <dgm:cxn modelId="{BA7B2FCB-C046-421F-A30A-C7D36749E8A4}" type="presParOf" srcId="{A37CF91B-589D-4034-A279-44FA3023C804}" destId="{B98A0F41-BA2D-4D0F-9D84-BCA833E5F13E}" srcOrd="2" destOrd="0" presId="urn:microsoft.com/office/officeart/2005/8/layout/hierarchy4"/>
    <dgm:cxn modelId="{EF0F16A7-456B-426D-8320-B7BAB5A3604E}" type="presParOf" srcId="{B98A0F41-BA2D-4D0F-9D84-BCA833E5F13E}" destId="{F589EC61-504B-4FF6-9596-EE0BC0EB172A}" srcOrd="0" destOrd="0" presId="urn:microsoft.com/office/officeart/2005/8/layout/hierarchy4"/>
    <dgm:cxn modelId="{E951ADB9-981F-4FC6-85BD-46632F6B9C20}" type="presParOf" srcId="{B98A0F41-BA2D-4D0F-9D84-BCA833E5F13E}" destId="{8D5DD73E-A172-4D98-BC15-8FDED65D875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F77A986-2D95-43B5-9434-527D378F89F5}"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40ADB632-DA68-45A3-8EFB-7D1873B60B68}">
      <dgm:prSet phldrT="[Text]"/>
      <dgm:spPr/>
      <dgm:t>
        <a:bodyPr/>
        <a:lstStyle/>
        <a:p>
          <a:r>
            <a:rPr lang="en-US" dirty="0" smtClean="0"/>
            <a:t>Abuja/Presidency</a:t>
          </a:r>
          <a:endParaRPr lang="en-US" dirty="0"/>
        </a:p>
      </dgm:t>
    </dgm:pt>
    <dgm:pt modelId="{8E0C671B-2918-4835-94C3-1ACF900C844D}" type="parTrans" cxnId="{F435D4F5-A361-4C62-9613-34564377AFEC}">
      <dgm:prSet/>
      <dgm:spPr/>
      <dgm:t>
        <a:bodyPr/>
        <a:lstStyle/>
        <a:p>
          <a:endParaRPr lang="en-US"/>
        </a:p>
      </dgm:t>
    </dgm:pt>
    <dgm:pt modelId="{8515D424-718A-456B-8A23-A3A0A9D6C670}" type="sibTrans" cxnId="{F435D4F5-A361-4C62-9613-34564377AFEC}">
      <dgm:prSet/>
      <dgm:spPr/>
      <dgm:t>
        <a:bodyPr/>
        <a:lstStyle/>
        <a:p>
          <a:endParaRPr lang="en-US"/>
        </a:p>
      </dgm:t>
    </dgm:pt>
    <dgm:pt modelId="{CAA9E950-04FE-43D1-B22E-B64DF65E794C}">
      <dgm:prSet phldrT="[Text]"/>
      <dgm:spPr/>
      <dgm:t>
        <a:bodyPr/>
        <a:lstStyle/>
        <a:p>
          <a:r>
            <a:rPr lang="en-US" dirty="0" smtClean="0"/>
            <a:t>Political parties/National Assembly</a:t>
          </a:r>
          <a:endParaRPr lang="en-US" dirty="0"/>
        </a:p>
      </dgm:t>
    </dgm:pt>
    <dgm:pt modelId="{AA009B13-AA85-414E-8EEB-C2628035271A}" type="parTrans" cxnId="{E55A24AE-52FA-42A7-A4CA-4715D0840266}">
      <dgm:prSet/>
      <dgm:spPr/>
      <dgm:t>
        <a:bodyPr/>
        <a:lstStyle/>
        <a:p>
          <a:endParaRPr lang="en-US"/>
        </a:p>
      </dgm:t>
    </dgm:pt>
    <dgm:pt modelId="{1326B93D-4311-49D6-A421-9E022F2866EC}" type="sibTrans" cxnId="{E55A24AE-52FA-42A7-A4CA-4715D0840266}">
      <dgm:prSet/>
      <dgm:spPr/>
      <dgm:t>
        <a:bodyPr/>
        <a:lstStyle/>
        <a:p>
          <a:endParaRPr lang="en-US"/>
        </a:p>
      </dgm:t>
    </dgm:pt>
    <dgm:pt modelId="{DB234DA2-A1D8-48AA-8E20-5F6A46C4D145}">
      <dgm:prSet phldrT="[Text]"/>
      <dgm:spPr/>
      <dgm:t>
        <a:bodyPr/>
        <a:lstStyle/>
        <a:p>
          <a:r>
            <a:rPr lang="en-US" dirty="0" smtClean="0"/>
            <a:t>Nigeria Stock Exchange</a:t>
          </a:r>
          <a:endParaRPr lang="en-US" dirty="0"/>
        </a:p>
      </dgm:t>
    </dgm:pt>
    <dgm:pt modelId="{1E4B24F6-1EED-4187-BAEA-4F52BA3C48E7}" type="parTrans" cxnId="{51AC833A-0336-456B-89F4-F609AE6903A7}">
      <dgm:prSet/>
      <dgm:spPr/>
      <dgm:t>
        <a:bodyPr/>
        <a:lstStyle/>
        <a:p>
          <a:endParaRPr lang="en-US"/>
        </a:p>
      </dgm:t>
    </dgm:pt>
    <dgm:pt modelId="{977247AF-6DCE-418C-A9E1-8759786D2F43}" type="sibTrans" cxnId="{51AC833A-0336-456B-89F4-F609AE6903A7}">
      <dgm:prSet/>
      <dgm:spPr/>
      <dgm:t>
        <a:bodyPr/>
        <a:lstStyle/>
        <a:p>
          <a:endParaRPr lang="en-US"/>
        </a:p>
      </dgm:t>
    </dgm:pt>
    <dgm:pt modelId="{E3EBA995-6B41-499C-8E46-C39706122813}">
      <dgm:prSet phldrT="[Text]"/>
      <dgm:spPr/>
      <dgm:t>
        <a:bodyPr/>
        <a:lstStyle/>
        <a:p>
          <a:r>
            <a:rPr lang="en-US" dirty="0" smtClean="0"/>
            <a:t>Banking sector</a:t>
          </a:r>
          <a:endParaRPr lang="en-US" dirty="0"/>
        </a:p>
      </dgm:t>
    </dgm:pt>
    <dgm:pt modelId="{70919B8A-ACC8-4127-BEC1-B80EC215E2F6}" type="parTrans" cxnId="{8F4FDACD-4842-4FE9-9297-63F2AD204227}">
      <dgm:prSet/>
      <dgm:spPr/>
      <dgm:t>
        <a:bodyPr/>
        <a:lstStyle/>
        <a:p>
          <a:endParaRPr lang="en-US"/>
        </a:p>
      </dgm:t>
    </dgm:pt>
    <dgm:pt modelId="{01D03393-AB13-4240-B587-08D6CF0D8D33}" type="sibTrans" cxnId="{8F4FDACD-4842-4FE9-9297-63F2AD204227}">
      <dgm:prSet/>
      <dgm:spPr/>
      <dgm:t>
        <a:bodyPr/>
        <a:lstStyle/>
        <a:p>
          <a:endParaRPr lang="en-US"/>
        </a:p>
      </dgm:t>
    </dgm:pt>
    <dgm:pt modelId="{4819195D-DABB-4716-AA1A-6607A3C0FBDB}">
      <dgm:prSet phldrT="[Text]"/>
      <dgm:spPr/>
      <dgm:t>
        <a:bodyPr/>
        <a:lstStyle/>
        <a:p>
          <a:r>
            <a:rPr lang="en-US" dirty="0" smtClean="0"/>
            <a:t>Lagos</a:t>
          </a:r>
          <a:endParaRPr lang="en-US" dirty="0"/>
        </a:p>
      </dgm:t>
    </dgm:pt>
    <dgm:pt modelId="{CCD8C280-A821-4DD4-BBD1-23BA4567DE61}" type="parTrans" cxnId="{4398AC57-4A23-40AF-97F1-941750915159}">
      <dgm:prSet/>
      <dgm:spPr/>
      <dgm:t>
        <a:bodyPr/>
        <a:lstStyle/>
        <a:p>
          <a:endParaRPr lang="en-US"/>
        </a:p>
      </dgm:t>
    </dgm:pt>
    <dgm:pt modelId="{BF4EEEC5-9188-47EF-B6BA-C4D7B176523E}" type="sibTrans" cxnId="{4398AC57-4A23-40AF-97F1-941750915159}">
      <dgm:prSet/>
      <dgm:spPr/>
      <dgm:t>
        <a:bodyPr/>
        <a:lstStyle/>
        <a:p>
          <a:endParaRPr lang="en-US"/>
        </a:p>
      </dgm:t>
    </dgm:pt>
    <dgm:pt modelId="{9379C730-E181-4F6E-8BA7-98C302FD7CBF}">
      <dgm:prSet phldrT="[Text]"/>
      <dgm:spPr/>
      <dgm:t>
        <a:bodyPr/>
        <a:lstStyle/>
        <a:p>
          <a:r>
            <a:rPr lang="en-US" dirty="0" smtClean="0"/>
            <a:t>Oil &amp; Gas Sector</a:t>
          </a:r>
          <a:endParaRPr lang="en-US" dirty="0"/>
        </a:p>
      </dgm:t>
    </dgm:pt>
    <dgm:pt modelId="{67E05527-CD73-4003-A4C3-E9C7D2DEBE27}" type="parTrans" cxnId="{676F6413-791E-481E-ADFF-DF0539F00F1C}">
      <dgm:prSet/>
      <dgm:spPr/>
      <dgm:t>
        <a:bodyPr/>
        <a:lstStyle/>
        <a:p>
          <a:endParaRPr lang="en-US"/>
        </a:p>
      </dgm:t>
    </dgm:pt>
    <dgm:pt modelId="{F7E4607B-F7F6-4442-B083-A47D193994B3}" type="sibTrans" cxnId="{676F6413-791E-481E-ADFF-DF0539F00F1C}">
      <dgm:prSet/>
      <dgm:spPr/>
      <dgm:t>
        <a:bodyPr/>
        <a:lstStyle/>
        <a:p>
          <a:endParaRPr lang="en-US"/>
        </a:p>
      </dgm:t>
    </dgm:pt>
    <dgm:pt modelId="{9AD336E5-76D3-4613-BC51-9C978042222B}">
      <dgm:prSet phldrT="[Text]"/>
      <dgm:spPr/>
      <dgm:t>
        <a:bodyPr/>
        <a:lstStyle/>
        <a:p>
          <a:r>
            <a:rPr lang="en-US" dirty="0" smtClean="0"/>
            <a:t>Telecommunications Sector</a:t>
          </a:r>
          <a:endParaRPr lang="en-US" dirty="0"/>
        </a:p>
      </dgm:t>
    </dgm:pt>
    <dgm:pt modelId="{5945973C-FEFA-440F-BB3F-41A7E2BE5AF8}" type="parTrans" cxnId="{B6781C65-ADEB-44EE-9810-016E152E8748}">
      <dgm:prSet/>
      <dgm:spPr/>
      <dgm:t>
        <a:bodyPr/>
        <a:lstStyle/>
        <a:p>
          <a:endParaRPr lang="en-US"/>
        </a:p>
      </dgm:t>
    </dgm:pt>
    <dgm:pt modelId="{8A462033-7008-4E39-8BD9-7A39DDC0CF3F}" type="sibTrans" cxnId="{B6781C65-ADEB-44EE-9810-016E152E8748}">
      <dgm:prSet/>
      <dgm:spPr/>
      <dgm:t>
        <a:bodyPr/>
        <a:lstStyle/>
        <a:p>
          <a:endParaRPr lang="en-US"/>
        </a:p>
      </dgm:t>
    </dgm:pt>
    <dgm:pt modelId="{A4CB92A6-7889-4C9B-A1E7-73C8B0295322}">
      <dgm:prSet phldrT="[Text]"/>
      <dgm:spPr/>
      <dgm:t>
        <a:bodyPr/>
        <a:lstStyle/>
        <a:p>
          <a:r>
            <a:rPr lang="en-US" dirty="0" smtClean="0"/>
            <a:t>Solid minerals</a:t>
          </a:r>
          <a:endParaRPr lang="en-US" dirty="0"/>
        </a:p>
      </dgm:t>
    </dgm:pt>
    <dgm:pt modelId="{B478522B-FFBB-41EA-9986-0EF018CA5090}" type="parTrans" cxnId="{BE6DD4F5-0103-48DA-B016-9B3E1FC52424}">
      <dgm:prSet/>
      <dgm:spPr/>
      <dgm:t>
        <a:bodyPr/>
        <a:lstStyle/>
        <a:p>
          <a:endParaRPr lang="en-US"/>
        </a:p>
      </dgm:t>
    </dgm:pt>
    <dgm:pt modelId="{05A615B7-B1FF-4B20-B89C-9192EC8EF25E}" type="sibTrans" cxnId="{BE6DD4F5-0103-48DA-B016-9B3E1FC52424}">
      <dgm:prSet/>
      <dgm:spPr/>
      <dgm:t>
        <a:bodyPr/>
        <a:lstStyle/>
        <a:p>
          <a:endParaRPr lang="en-US"/>
        </a:p>
      </dgm:t>
    </dgm:pt>
    <dgm:pt modelId="{532449F6-75FF-4743-B5ED-C7E6DE003C5C}" type="pres">
      <dgm:prSet presAssocID="{4F77A986-2D95-43B5-9434-527D378F89F5}" presName="Name0" presStyleCnt="0">
        <dgm:presLayoutVars>
          <dgm:dir/>
        </dgm:presLayoutVars>
      </dgm:prSet>
      <dgm:spPr/>
      <dgm:t>
        <a:bodyPr/>
        <a:lstStyle/>
        <a:p>
          <a:endParaRPr lang="en-US"/>
        </a:p>
      </dgm:t>
    </dgm:pt>
    <dgm:pt modelId="{909DAADF-C8E7-45B6-8C83-EFD684F57F28}" type="pres">
      <dgm:prSet presAssocID="{40ADB632-DA68-45A3-8EFB-7D1873B60B68}" presName="parComposite" presStyleCnt="0"/>
      <dgm:spPr/>
    </dgm:pt>
    <dgm:pt modelId="{732326B6-AEED-455D-A5A5-6322B3922A38}" type="pres">
      <dgm:prSet presAssocID="{40ADB632-DA68-45A3-8EFB-7D1873B60B68}" presName="parBigCircle" presStyleLbl="node0" presStyleIdx="0" presStyleCnt="2"/>
      <dgm:spPr/>
    </dgm:pt>
    <dgm:pt modelId="{F2AE05D0-7EEA-429B-9AB6-76299DCC5B93}" type="pres">
      <dgm:prSet presAssocID="{40ADB632-DA68-45A3-8EFB-7D1873B60B68}" presName="parTx" presStyleLbl="revTx" presStyleIdx="0" presStyleCnt="14"/>
      <dgm:spPr/>
      <dgm:t>
        <a:bodyPr/>
        <a:lstStyle/>
        <a:p>
          <a:endParaRPr lang="en-US"/>
        </a:p>
      </dgm:t>
    </dgm:pt>
    <dgm:pt modelId="{1880686B-F06A-4B7D-9F0E-05D5321FD994}" type="pres">
      <dgm:prSet presAssocID="{40ADB632-DA68-45A3-8EFB-7D1873B60B68}" presName="bSpace" presStyleCnt="0"/>
      <dgm:spPr/>
    </dgm:pt>
    <dgm:pt modelId="{BEB98422-D1D1-4DCA-B6AC-B16EA7764DB3}" type="pres">
      <dgm:prSet presAssocID="{40ADB632-DA68-45A3-8EFB-7D1873B60B68}" presName="parBackupNorm" presStyleCnt="0"/>
      <dgm:spPr/>
    </dgm:pt>
    <dgm:pt modelId="{61E38CCD-A1EC-4492-AF25-71E5AAB32F16}" type="pres">
      <dgm:prSet presAssocID="{8515D424-718A-456B-8A23-A3A0A9D6C670}" presName="parSpace" presStyleCnt="0"/>
      <dgm:spPr/>
    </dgm:pt>
    <dgm:pt modelId="{993AF7AB-A557-4859-9CAB-02F5B74544DF}" type="pres">
      <dgm:prSet presAssocID="{CAA9E950-04FE-43D1-B22E-B64DF65E794C}" presName="desBackupLeftNorm" presStyleCnt="0"/>
      <dgm:spPr/>
    </dgm:pt>
    <dgm:pt modelId="{E252478A-A930-42DC-951E-35AA2EAB44C0}" type="pres">
      <dgm:prSet presAssocID="{CAA9E950-04FE-43D1-B22E-B64DF65E794C}" presName="desComposite" presStyleCnt="0"/>
      <dgm:spPr/>
    </dgm:pt>
    <dgm:pt modelId="{490BAA65-7953-471F-84F5-CA1AAB25FB5C}" type="pres">
      <dgm:prSet presAssocID="{CAA9E950-04FE-43D1-B22E-B64DF65E794C}" presName="desCircle" presStyleLbl="node1" presStyleIdx="0" presStyleCnt="6"/>
      <dgm:spPr/>
    </dgm:pt>
    <dgm:pt modelId="{CC2CA4BE-C73F-4CCB-A925-902E3178D4AC}" type="pres">
      <dgm:prSet presAssocID="{CAA9E950-04FE-43D1-B22E-B64DF65E794C}" presName="chTx" presStyleLbl="revTx" presStyleIdx="1" presStyleCnt="14"/>
      <dgm:spPr/>
      <dgm:t>
        <a:bodyPr/>
        <a:lstStyle/>
        <a:p>
          <a:endParaRPr lang="en-US"/>
        </a:p>
      </dgm:t>
    </dgm:pt>
    <dgm:pt modelId="{4B5F1A94-2836-412B-88A4-96A62A1F4EAF}" type="pres">
      <dgm:prSet presAssocID="{CAA9E950-04FE-43D1-B22E-B64DF65E794C}" presName="desTx" presStyleLbl="revTx" presStyleIdx="2" presStyleCnt="14">
        <dgm:presLayoutVars>
          <dgm:bulletEnabled val="1"/>
        </dgm:presLayoutVars>
      </dgm:prSet>
      <dgm:spPr/>
    </dgm:pt>
    <dgm:pt modelId="{C106E0B1-9532-4C99-9255-7FB577885E08}" type="pres">
      <dgm:prSet presAssocID="{CAA9E950-04FE-43D1-B22E-B64DF65E794C}" presName="desBackupRightNorm" presStyleCnt="0"/>
      <dgm:spPr/>
    </dgm:pt>
    <dgm:pt modelId="{1544225C-67AC-4795-9CCA-60CDC3376E35}" type="pres">
      <dgm:prSet presAssocID="{1326B93D-4311-49D6-A421-9E022F2866EC}" presName="desSpace" presStyleCnt="0"/>
      <dgm:spPr/>
    </dgm:pt>
    <dgm:pt modelId="{8E9F5E09-82B9-4C24-ADA2-D12ECE79D392}" type="pres">
      <dgm:prSet presAssocID="{DB234DA2-A1D8-48AA-8E20-5F6A46C4D145}" presName="desBackupLeftNorm" presStyleCnt="0"/>
      <dgm:spPr/>
    </dgm:pt>
    <dgm:pt modelId="{691B049E-648A-445F-93AA-B6936CEA5695}" type="pres">
      <dgm:prSet presAssocID="{DB234DA2-A1D8-48AA-8E20-5F6A46C4D145}" presName="desComposite" presStyleCnt="0"/>
      <dgm:spPr/>
    </dgm:pt>
    <dgm:pt modelId="{B51D0417-C7F0-436B-9332-90F7BF5E3D3B}" type="pres">
      <dgm:prSet presAssocID="{DB234DA2-A1D8-48AA-8E20-5F6A46C4D145}" presName="desCircle" presStyleLbl="node1" presStyleIdx="1" presStyleCnt="6"/>
      <dgm:spPr/>
    </dgm:pt>
    <dgm:pt modelId="{65D10012-FA9D-4164-BBDC-F5A0F7FAA881}" type="pres">
      <dgm:prSet presAssocID="{DB234DA2-A1D8-48AA-8E20-5F6A46C4D145}" presName="chTx" presStyleLbl="revTx" presStyleIdx="3" presStyleCnt="14"/>
      <dgm:spPr/>
      <dgm:t>
        <a:bodyPr/>
        <a:lstStyle/>
        <a:p>
          <a:endParaRPr lang="en-US"/>
        </a:p>
      </dgm:t>
    </dgm:pt>
    <dgm:pt modelId="{09AB03DC-D8AF-4958-961D-0CB850FCC366}" type="pres">
      <dgm:prSet presAssocID="{DB234DA2-A1D8-48AA-8E20-5F6A46C4D145}" presName="desTx" presStyleLbl="revTx" presStyleIdx="4" presStyleCnt="14">
        <dgm:presLayoutVars>
          <dgm:bulletEnabled val="1"/>
        </dgm:presLayoutVars>
      </dgm:prSet>
      <dgm:spPr/>
    </dgm:pt>
    <dgm:pt modelId="{A4CFD029-3253-4634-AE53-C2A835EEE5FB}" type="pres">
      <dgm:prSet presAssocID="{DB234DA2-A1D8-48AA-8E20-5F6A46C4D145}" presName="desBackupRightNorm" presStyleCnt="0"/>
      <dgm:spPr/>
    </dgm:pt>
    <dgm:pt modelId="{65C89D67-0AE4-45DE-BD50-EC14E98135BD}" type="pres">
      <dgm:prSet presAssocID="{977247AF-6DCE-418C-A9E1-8759786D2F43}" presName="desSpace" presStyleCnt="0"/>
      <dgm:spPr/>
    </dgm:pt>
    <dgm:pt modelId="{8C33A2F3-D1D5-47CA-843D-201B5A6777FA}" type="pres">
      <dgm:prSet presAssocID="{E3EBA995-6B41-499C-8E46-C39706122813}" presName="parComposite" presStyleCnt="0"/>
      <dgm:spPr/>
    </dgm:pt>
    <dgm:pt modelId="{BCFD775D-EAE0-4740-A96B-7BC9BECB60AF}" type="pres">
      <dgm:prSet presAssocID="{E3EBA995-6B41-499C-8E46-C39706122813}" presName="parBigCircle" presStyleLbl="node0" presStyleIdx="1" presStyleCnt="2"/>
      <dgm:spPr/>
    </dgm:pt>
    <dgm:pt modelId="{0AF73621-F9D5-4B42-AF37-74E1E2598DBC}" type="pres">
      <dgm:prSet presAssocID="{E3EBA995-6B41-499C-8E46-C39706122813}" presName="parTx" presStyleLbl="revTx" presStyleIdx="5" presStyleCnt="14"/>
      <dgm:spPr/>
      <dgm:t>
        <a:bodyPr/>
        <a:lstStyle/>
        <a:p>
          <a:endParaRPr lang="en-US"/>
        </a:p>
      </dgm:t>
    </dgm:pt>
    <dgm:pt modelId="{C56380FB-6425-4CAE-ACED-BFFBFD3F5E3B}" type="pres">
      <dgm:prSet presAssocID="{E3EBA995-6B41-499C-8E46-C39706122813}" presName="bSpace" presStyleCnt="0"/>
      <dgm:spPr/>
    </dgm:pt>
    <dgm:pt modelId="{C9D90ACB-EE08-4F2B-B855-B5C5C615C28E}" type="pres">
      <dgm:prSet presAssocID="{E3EBA995-6B41-499C-8E46-C39706122813}" presName="parBackupNorm" presStyleCnt="0"/>
      <dgm:spPr/>
    </dgm:pt>
    <dgm:pt modelId="{1E3D3D3A-7483-4C1D-A106-A8D93EFB1C11}" type="pres">
      <dgm:prSet presAssocID="{01D03393-AB13-4240-B587-08D6CF0D8D33}" presName="parSpace" presStyleCnt="0"/>
      <dgm:spPr/>
    </dgm:pt>
    <dgm:pt modelId="{2C075139-4920-4F2A-8B15-C63B57E38877}" type="pres">
      <dgm:prSet presAssocID="{4819195D-DABB-4716-AA1A-6607A3C0FBDB}" presName="desBackupLeftNorm" presStyleCnt="0"/>
      <dgm:spPr/>
    </dgm:pt>
    <dgm:pt modelId="{42C501E2-CD9C-4121-9477-F0CF48CC5273}" type="pres">
      <dgm:prSet presAssocID="{4819195D-DABB-4716-AA1A-6607A3C0FBDB}" presName="desComposite" presStyleCnt="0"/>
      <dgm:spPr/>
    </dgm:pt>
    <dgm:pt modelId="{425DA71B-A1C2-4302-981C-09125965A7FC}" type="pres">
      <dgm:prSet presAssocID="{4819195D-DABB-4716-AA1A-6607A3C0FBDB}" presName="desCircle" presStyleLbl="node1" presStyleIdx="2" presStyleCnt="6"/>
      <dgm:spPr/>
    </dgm:pt>
    <dgm:pt modelId="{3A529282-89FC-434F-B53F-ECF1BAF29699}" type="pres">
      <dgm:prSet presAssocID="{4819195D-DABB-4716-AA1A-6607A3C0FBDB}" presName="chTx" presStyleLbl="revTx" presStyleIdx="6" presStyleCnt="14"/>
      <dgm:spPr/>
      <dgm:t>
        <a:bodyPr/>
        <a:lstStyle/>
        <a:p>
          <a:endParaRPr lang="en-US"/>
        </a:p>
      </dgm:t>
    </dgm:pt>
    <dgm:pt modelId="{A11BC715-69C2-45F6-95A0-CCF1132C88C1}" type="pres">
      <dgm:prSet presAssocID="{4819195D-DABB-4716-AA1A-6607A3C0FBDB}" presName="desTx" presStyleLbl="revTx" presStyleIdx="7" presStyleCnt="14">
        <dgm:presLayoutVars>
          <dgm:bulletEnabled val="1"/>
        </dgm:presLayoutVars>
      </dgm:prSet>
      <dgm:spPr/>
    </dgm:pt>
    <dgm:pt modelId="{3C4E8534-6780-4AA0-8D78-801ABF56A4F3}" type="pres">
      <dgm:prSet presAssocID="{4819195D-DABB-4716-AA1A-6607A3C0FBDB}" presName="desBackupRightNorm" presStyleCnt="0"/>
      <dgm:spPr/>
    </dgm:pt>
    <dgm:pt modelId="{BFCC987D-7C71-4970-8051-46BA25EB1289}" type="pres">
      <dgm:prSet presAssocID="{BF4EEEC5-9188-47EF-B6BA-C4D7B176523E}" presName="desSpace" presStyleCnt="0"/>
      <dgm:spPr/>
    </dgm:pt>
    <dgm:pt modelId="{E0B649C1-667A-4776-89E6-CB903CEF249A}" type="pres">
      <dgm:prSet presAssocID="{9379C730-E181-4F6E-8BA7-98C302FD7CBF}" presName="desBackupLeftNorm" presStyleCnt="0"/>
      <dgm:spPr/>
    </dgm:pt>
    <dgm:pt modelId="{62C3B847-C2A1-4260-A459-0DC136132EDD}" type="pres">
      <dgm:prSet presAssocID="{9379C730-E181-4F6E-8BA7-98C302FD7CBF}" presName="desComposite" presStyleCnt="0"/>
      <dgm:spPr/>
    </dgm:pt>
    <dgm:pt modelId="{3B815D58-38D4-499D-B6E7-7DE4F584F26D}" type="pres">
      <dgm:prSet presAssocID="{9379C730-E181-4F6E-8BA7-98C302FD7CBF}" presName="desCircle" presStyleLbl="node1" presStyleIdx="3" presStyleCnt="6"/>
      <dgm:spPr/>
    </dgm:pt>
    <dgm:pt modelId="{22594937-0FE5-4FD9-9427-A2C0B9E1B453}" type="pres">
      <dgm:prSet presAssocID="{9379C730-E181-4F6E-8BA7-98C302FD7CBF}" presName="chTx" presStyleLbl="revTx" presStyleIdx="8" presStyleCnt="14"/>
      <dgm:spPr/>
      <dgm:t>
        <a:bodyPr/>
        <a:lstStyle/>
        <a:p>
          <a:endParaRPr lang="en-US"/>
        </a:p>
      </dgm:t>
    </dgm:pt>
    <dgm:pt modelId="{41EE9809-6901-4891-97E8-FDC73497DB50}" type="pres">
      <dgm:prSet presAssocID="{9379C730-E181-4F6E-8BA7-98C302FD7CBF}" presName="desTx" presStyleLbl="revTx" presStyleIdx="9" presStyleCnt="14">
        <dgm:presLayoutVars>
          <dgm:bulletEnabled val="1"/>
        </dgm:presLayoutVars>
      </dgm:prSet>
      <dgm:spPr/>
    </dgm:pt>
    <dgm:pt modelId="{AFC0C94A-53DD-4BCC-9A4F-D4F55D383519}" type="pres">
      <dgm:prSet presAssocID="{9379C730-E181-4F6E-8BA7-98C302FD7CBF}" presName="desBackupRightNorm" presStyleCnt="0"/>
      <dgm:spPr/>
    </dgm:pt>
    <dgm:pt modelId="{0DC3A2C3-973D-498A-BDA8-261D9B16F91A}" type="pres">
      <dgm:prSet presAssocID="{F7E4607B-F7F6-4442-B083-A47D193994B3}" presName="desSpace" presStyleCnt="0"/>
      <dgm:spPr/>
    </dgm:pt>
    <dgm:pt modelId="{6A66BDC9-C3E7-4795-9714-502A45F69E1B}" type="pres">
      <dgm:prSet presAssocID="{9AD336E5-76D3-4613-BC51-9C978042222B}" presName="desBackupLeftNorm" presStyleCnt="0"/>
      <dgm:spPr/>
    </dgm:pt>
    <dgm:pt modelId="{FBFB9B21-BACB-4FA1-835B-E53D7EABBE92}" type="pres">
      <dgm:prSet presAssocID="{9AD336E5-76D3-4613-BC51-9C978042222B}" presName="desComposite" presStyleCnt="0"/>
      <dgm:spPr/>
    </dgm:pt>
    <dgm:pt modelId="{6B92B92E-F507-429A-93E8-46E7C6E1553C}" type="pres">
      <dgm:prSet presAssocID="{9AD336E5-76D3-4613-BC51-9C978042222B}" presName="desCircle" presStyleLbl="node1" presStyleIdx="4" presStyleCnt="6"/>
      <dgm:spPr/>
    </dgm:pt>
    <dgm:pt modelId="{45C343AE-4FDE-45CC-93DA-708786DCBC87}" type="pres">
      <dgm:prSet presAssocID="{9AD336E5-76D3-4613-BC51-9C978042222B}" presName="chTx" presStyleLbl="revTx" presStyleIdx="10" presStyleCnt="14"/>
      <dgm:spPr/>
      <dgm:t>
        <a:bodyPr/>
        <a:lstStyle/>
        <a:p>
          <a:endParaRPr lang="en-US"/>
        </a:p>
      </dgm:t>
    </dgm:pt>
    <dgm:pt modelId="{6456C36F-53CA-4251-9742-37F803658D6E}" type="pres">
      <dgm:prSet presAssocID="{9AD336E5-76D3-4613-BC51-9C978042222B}" presName="desTx" presStyleLbl="revTx" presStyleIdx="11" presStyleCnt="14">
        <dgm:presLayoutVars>
          <dgm:bulletEnabled val="1"/>
        </dgm:presLayoutVars>
      </dgm:prSet>
      <dgm:spPr/>
    </dgm:pt>
    <dgm:pt modelId="{3513247F-FBF5-4B57-9E4A-4FFE422F6958}" type="pres">
      <dgm:prSet presAssocID="{9AD336E5-76D3-4613-BC51-9C978042222B}" presName="desBackupRightNorm" presStyleCnt="0"/>
      <dgm:spPr/>
    </dgm:pt>
    <dgm:pt modelId="{3C5B4F45-A364-4613-98B8-138D127B52B5}" type="pres">
      <dgm:prSet presAssocID="{8A462033-7008-4E39-8BD9-7A39DDC0CF3F}" presName="desSpace" presStyleCnt="0"/>
      <dgm:spPr/>
    </dgm:pt>
    <dgm:pt modelId="{5C041FE1-109D-41DC-B812-ADA4B7F8D631}" type="pres">
      <dgm:prSet presAssocID="{A4CB92A6-7889-4C9B-A1E7-73C8B0295322}" presName="desBackupLeftNorm" presStyleCnt="0"/>
      <dgm:spPr/>
    </dgm:pt>
    <dgm:pt modelId="{BD275EC9-5620-46C4-9801-4DC200E3A6AF}" type="pres">
      <dgm:prSet presAssocID="{A4CB92A6-7889-4C9B-A1E7-73C8B0295322}" presName="desComposite" presStyleCnt="0"/>
      <dgm:spPr/>
    </dgm:pt>
    <dgm:pt modelId="{56358316-DF2E-48C9-8219-28F0DE928A44}" type="pres">
      <dgm:prSet presAssocID="{A4CB92A6-7889-4C9B-A1E7-73C8B0295322}" presName="desCircle" presStyleLbl="node1" presStyleIdx="5" presStyleCnt="6"/>
      <dgm:spPr/>
    </dgm:pt>
    <dgm:pt modelId="{3E206DA7-35F7-4B01-9DA9-7504EC025961}" type="pres">
      <dgm:prSet presAssocID="{A4CB92A6-7889-4C9B-A1E7-73C8B0295322}" presName="chTx" presStyleLbl="revTx" presStyleIdx="12" presStyleCnt="14"/>
      <dgm:spPr/>
      <dgm:t>
        <a:bodyPr/>
        <a:lstStyle/>
        <a:p>
          <a:endParaRPr lang="en-US"/>
        </a:p>
      </dgm:t>
    </dgm:pt>
    <dgm:pt modelId="{B9B38DBA-4883-4D0F-A75F-18A47F95DE93}" type="pres">
      <dgm:prSet presAssocID="{A4CB92A6-7889-4C9B-A1E7-73C8B0295322}" presName="desTx" presStyleLbl="revTx" presStyleIdx="13" presStyleCnt="14">
        <dgm:presLayoutVars>
          <dgm:bulletEnabled val="1"/>
        </dgm:presLayoutVars>
      </dgm:prSet>
      <dgm:spPr/>
    </dgm:pt>
    <dgm:pt modelId="{F14E3F04-A773-4E5A-9BAF-B5724E5C13D2}" type="pres">
      <dgm:prSet presAssocID="{A4CB92A6-7889-4C9B-A1E7-73C8B0295322}" presName="desBackupRightNorm" presStyleCnt="0"/>
      <dgm:spPr/>
    </dgm:pt>
    <dgm:pt modelId="{DD34D8C3-507F-42F9-81FD-268194CA7601}" type="pres">
      <dgm:prSet presAssocID="{05A615B7-B1FF-4B20-B89C-9192EC8EF25E}" presName="desSpace" presStyleCnt="0"/>
      <dgm:spPr/>
    </dgm:pt>
  </dgm:ptLst>
  <dgm:cxnLst>
    <dgm:cxn modelId="{BA63FAF6-26FF-4933-A9D4-64EE67178CEA}" type="presOf" srcId="{9379C730-E181-4F6E-8BA7-98C302FD7CBF}" destId="{22594937-0FE5-4FD9-9427-A2C0B9E1B453}" srcOrd="0" destOrd="0" presId="urn:microsoft.com/office/officeart/2008/layout/CircleAccentTimeline"/>
    <dgm:cxn modelId="{B6781C65-ADEB-44EE-9810-016E152E8748}" srcId="{E3EBA995-6B41-499C-8E46-C39706122813}" destId="{9AD336E5-76D3-4613-BC51-9C978042222B}" srcOrd="2" destOrd="0" parTransId="{5945973C-FEFA-440F-BB3F-41A7E2BE5AF8}" sibTransId="{8A462033-7008-4E39-8BD9-7A39DDC0CF3F}"/>
    <dgm:cxn modelId="{EEADDB8F-00DE-4C52-BFCA-3C1D7923F3E8}" type="presOf" srcId="{40ADB632-DA68-45A3-8EFB-7D1873B60B68}" destId="{F2AE05D0-7EEA-429B-9AB6-76299DCC5B93}" srcOrd="0" destOrd="0" presId="urn:microsoft.com/office/officeart/2008/layout/CircleAccentTimeline"/>
    <dgm:cxn modelId="{BCAFC5AE-CA05-41A2-B7AE-81A1750547C1}" type="presOf" srcId="{4F77A986-2D95-43B5-9434-527D378F89F5}" destId="{532449F6-75FF-4743-B5ED-C7E6DE003C5C}" srcOrd="0" destOrd="0" presId="urn:microsoft.com/office/officeart/2008/layout/CircleAccentTimeline"/>
    <dgm:cxn modelId="{C45322F1-16B7-49BF-A107-89F0C6F81737}" type="presOf" srcId="{4819195D-DABB-4716-AA1A-6607A3C0FBDB}" destId="{3A529282-89FC-434F-B53F-ECF1BAF29699}" srcOrd="0" destOrd="0" presId="urn:microsoft.com/office/officeart/2008/layout/CircleAccentTimeline"/>
    <dgm:cxn modelId="{446A71B9-C055-4015-B402-4A99613E52AA}" type="presOf" srcId="{CAA9E950-04FE-43D1-B22E-B64DF65E794C}" destId="{CC2CA4BE-C73F-4CCB-A925-902E3178D4AC}" srcOrd="0" destOrd="0" presId="urn:microsoft.com/office/officeart/2008/layout/CircleAccentTimeline"/>
    <dgm:cxn modelId="{F435D4F5-A361-4C62-9613-34564377AFEC}" srcId="{4F77A986-2D95-43B5-9434-527D378F89F5}" destId="{40ADB632-DA68-45A3-8EFB-7D1873B60B68}" srcOrd="0" destOrd="0" parTransId="{8E0C671B-2918-4835-94C3-1ACF900C844D}" sibTransId="{8515D424-718A-456B-8A23-A3A0A9D6C670}"/>
    <dgm:cxn modelId="{BE6DD4F5-0103-48DA-B016-9B3E1FC52424}" srcId="{E3EBA995-6B41-499C-8E46-C39706122813}" destId="{A4CB92A6-7889-4C9B-A1E7-73C8B0295322}" srcOrd="3" destOrd="0" parTransId="{B478522B-FFBB-41EA-9986-0EF018CA5090}" sibTransId="{05A615B7-B1FF-4B20-B89C-9192EC8EF25E}"/>
    <dgm:cxn modelId="{3D10CB08-E03E-46F5-85F6-871ECA0A1923}" type="presOf" srcId="{DB234DA2-A1D8-48AA-8E20-5F6A46C4D145}" destId="{65D10012-FA9D-4164-BBDC-F5A0F7FAA881}" srcOrd="0" destOrd="0" presId="urn:microsoft.com/office/officeart/2008/layout/CircleAccentTimeline"/>
    <dgm:cxn modelId="{E55A24AE-52FA-42A7-A4CA-4715D0840266}" srcId="{40ADB632-DA68-45A3-8EFB-7D1873B60B68}" destId="{CAA9E950-04FE-43D1-B22E-B64DF65E794C}" srcOrd="0" destOrd="0" parTransId="{AA009B13-AA85-414E-8EEB-C2628035271A}" sibTransId="{1326B93D-4311-49D6-A421-9E022F2866EC}"/>
    <dgm:cxn modelId="{8F4FDACD-4842-4FE9-9297-63F2AD204227}" srcId="{4F77A986-2D95-43B5-9434-527D378F89F5}" destId="{E3EBA995-6B41-499C-8E46-C39706122813}" srcOrd="1" destOrd="0" parTransId="{70919B8A-ACC8-4127-BEC1-B80EC215E2F6}" sibTransId="{01D03393-AB13-4240-B587-08D6CF0D8D33}"/>
    <dgm:cxn modelId="{7288AAD8-242F-49B2-BF66-FF05FD13C921}" type="presOf" srcId="{E3EBA995-6B41-499C-8E46-C39706122813}" destId="{0AF73621-F9D5-4B42-AF37-74E1E2598DBC}" srcOrd="0" destOrd="0" presId="urn:microsoft.com/office/officeart/2008/layout/CircleAccentTimeline"/>
    <dgm:cxn modelId="{580211CB-5AC7-4CB0-B3ED-13651A55737C}" type="presOf" srcId="{A4CB92A6-7889-4C9B-A1E7-73C8B0295322}" destId="{3E206DA7-35F7-4B01-9DA9-7504EC025961}" srcOrd="0" destOrd="0" presId="urn:microsoft.com/office/officeart/2008/layout/CircleAccentTimeline"/>
    <dgm:cxn modelId="{676F6413-791E-481E-ADFF-DF0539F00F1C}" srcId="{E3EBA995-6B41-499C-8E46-C39706122813}" destId="{9379C730-E181-4F6E-8BA7-98C302FD7CBF}" srcOrd="1" destOrd="0" parTransId="{67E05527-CD73-4003-A4C3-E9C7D2DEBE27}" sibTransId="{F7E4607B-F7F6-4442-B083-A47D193994B3}"/>
    <dgm:cxn modelId="{4398AC57-4A23-40AF-97F1-941750915159}" srcId="{E3EBA995-6B41-499C-8E46-C39706122813}" destId="{4819195D-DABB-4716-AA1A-6607A3C0FBDB}" srcOrd="0" destOrd="0" parTransId="{CCD8C280-A821-4DD4-BBD1-23BA4567DE61}" sibTransId="{BF4EEEC5-9188-47EF-B6BA-C4D7B176523E}"/>
    <dgm:cxn modelId="{CCB79246-1C11-4EA7-AC36-F375202CDA4A}" type="presOf" srcId="{9AD336E5-76D3-4613-BC51-9C978042222B}" destId="{45C343AE-4FDE-45CC-93DA-708786DCBC87}" srcOrd="0" destOrd="0" presId="urn:microsoft.com/office/officeart/2008/layout/CircleAccentTimeline"/>
    <dgm:cxn modelId="{51AC833A-0336-456B-89F4-F609AE6903A7}" srcId="{40ADB632-DA68-45A3-8EFB-7D1873B60B68}" destId="{DB234DA2-A1D8-48AA-8E20-5F6A46C4D145}" srcOrd="1" destOrd="0" parTransId="{1E4B24F6-1EED-4187-BAEA-4F52BA3C48E7}" sibTransId="{977247AF-6DCE-418C-A9E1-8759786D2F43}"/>
    <dgm:cxn modelId="{4D91B311-D5F5-4C2A-AA20-86F3A937C60E}" type="presParOf" srcId="{532449F6-75FF-4743-B5ED-C7E6DE003C5C}" destId="{909DAADF-C8E7-45B6-8C83-EFD684F57F28}" srcOrd="0" destOrd="0" presId="urn:microsoft.com/office/officeart/2008/layout/CircleAccentTimeline"/>
    <dgm:cxn modelId="{ED85F7CC-B35E-4DCC-9F93-8FA75B43AE91}" type="presParOf" srcId="{909DAADF-C8E7-45B6-8C83-EFD684F57F28}" destId="{732326B6-AEED-455D-A5A5-6322B3922A38}" srcOrd="0" destOrd="0" presId="urn:microsoft.com/office/officeart/2008/layout/CircleAccentTimeline"/>
    <dgm:cxn modelId="{FFD3E4F5-1B82-42CD-AC63-48B2ECD3193E}" type="presParOf" srcId="{909DAADF-C8E7-45B6-8C83-EFD684F57F28}" destId="{F2AE05D0-7EEA-429B-9AB6-76299DCC5B93}" srcOrd="1" destOrd="0" presId="urn:microsoft.com/office/officeart/2008/layout/CircleAccentTimeline"/>
    <dgm:cxn modelId="{721BD45A-4E19-4FAF-A786-8404154576C7}" type="presParOf" srcId="{909DAADF-C8E7-45B6-8C83-EFD684F57F28}" destId="{1880686B-F06A-4B7D-9F0E-05D5321FD994}" srcOrd="2" destOrd="0" presId="urn:microsoft.com/office/officeart/2008/layout/CircleAccentTimeline"/>
    <dgm:cxn modelId="{B692192E-0273-44DC-AAA0-D5AA5019879C}" type="presParOf" srcId="{532449F6-75FF-4743-B5ED-C7E6DE003C5C}" destId="{BEB98422-D1D1-4DCA-B6AC-B16EA7764DB3}" srcOrd="1" destOrd="0" presId="urn:microsoft.com/office/officeart/2008/layout/CircleAccentTimeline"/>
    <dgm:cxn modelId="{F710DAD7-A2E7-4FC9-9614-7ECFDC335E57}" type="presParOf" srcId="{532449F6-75FF-4743-B5ED-C7E6DE003C5C}" destId="{61E38CCD-A1EC-4492-AF25-71E5AAB32F16}" srcOrd="2" destOrd="0" presId="urn:microsoft.com/office/officeart/2008/layout/CircleAccentTimeline"/>
    <dgm:cxn modelId="{188DB13C-9626-41CE-A4AE-3278F629833F}" type="presParOf" srcId="{532449F6-75FF-4743-B5ED-C7E6DE003C5C}" destId="{993AF7AB-A557-4859-9CAB-02F5B74544DF}" srcOrd="3" destOrd="0" presId="urn:microsoft.com/office/officeart/2008/layout/CircleAccentTimeline"/>
    <dgm:cxn modelId="{5985AB1C-94ED-40A2-A5C6-D44F52443A57}" type="presParOf" srcId="{532449F6-75FF-4743-B5ED-C7E6DE003C5C}" destId="{E252478A-A930-42DC-951E-35AA2EAB44C0}" srcOrd="4" destOrd="0" presId="urn:microsoft.com/office/officeart/2008/layout/CircleAccentTimeline"/>
    <dgm:cxn modelId="{0EDBD3FD-62CC-48BB-9746-9B49BE98FD8A}" type="presParOf" srcId="{E252478A-A930-42DC-951E-35AA2EAB44C0}" destId="{490BAA65-7953-471F-84F5-CA1AAB25FB5C}" srcOrd="0" destOrd="0" presId="urn:microsoft.com/office/officeart/2008/layout/CircleAccentTimeline"/>
    <dgm:cxn modelId="{85ADBE9F-5337-402E-AFFA-E071DF7FB1EB}" type="presParOf" srcId="{E252478A-A930-42DC-951E-35AA2EAB44C0}" destId="{CC2CA4BE-C73F-4CCB-A925-902E3178D4AC}" srcOrd="1" destOrd="0" presId="urn:microsoft.com/office/officeart/2008/layout/CircleAccentTimeline"/>
    <dgm:cxn modelId="{96453EA6-7035-4B76-921B-8ADEAE6BCED8}" type="presParOf" srcId="{E252478A-A930-42DC-951E-35AA2EAB44C0}" destId="{4B5F1A94-2836-412B-88A4-96A62A1F4EAF}" srcOrd="2" destOrd="0" presId="urn:microsoft.com/office/officeart/2008/layout/CircleAccentTimeline"/>
    <dgm:cxn modelId="{D59F26D9-0215-432F-86B5-114C35655CD0}" type="presParOf" srcId="{532449F6-75FF-4743-B5ED-C7E6DE003C5C}" destId="{C106E0B1-9532-4C99-9255-7FB577885E08}" srcOrd="5" destOrd="0" presId="urn:microsoft.com/office/officeart/2008/layout/CircleAccentTimeline"/>
    <dgm:cxn modelId="{67B2BAA1-4BC3-45D9-A46C-886E0701FBD1}" type="presParOf" srcId="{532449F6-75FF-4743-B5ED-C7E6DE003C5C}" destId="{1544225C-67AC-4795-9CCA-60CDC3376E35}" srcOrd="6" destOrd="0" presId="urn:microsoft.com/office/officeart/2008/layout/CircleAccentTimeline"/>
    <dgm:cxn modelId="{E6DFD7F9-7940-473E-9C88-66969A641ED8}" type="presParOf" srcId="{532449F6-75FF-4743-B5ED-C7E6DE003C5C}" destId="{8E9F5E09-82B9-4C24-ADA2-D12ECE79D392}" srcOrd="7" destOrd="0" presId="urn:microsoft.com/office/officeart/2008/layout/CircleAccentTimeline"/>
    <dgm:cxn modelId="{39EFA847-4327-4BAB-8D09-4BA4AF8C2EFA}" type="presParOf" srcId="{532449F6-75FF-4743-B5ED-C7E6DE003C5C}" destId="{691B049E-648A-445F-93AA-B6936CEA5695}" srcOrd="8" destOrd="0" presId="urn:microsoft.com/office/officeart/2008/layout/CircleAccentTimeline"/>
    <dgm:cxn modelId="{15C51FFC-BD64-468A-BBAD-5A50D5706305}" type="presParOf" srcId="{691B049E-648A-445F-93AA-B6936CEA5695}" destId="{B51D0417-C7F0-436B-9332-90F7BF5E3D3B}" srcOrd="0" destOrd="0" presId="urn:microsoft.com/office/officeart/2008/layout/CircleAccentTimeline"/>
    <dgm:cxn modelId="{283883A5-3DAB-4BC1-ABCF-BEED2304AD3C}" type="presParOf" srcId="{691B049E-648A-445F-93AA-B6936CEA5695}" destId="{65D10012-FA9D-4164-BBDC-F5A0F7FAA881}" srcOrd="1" destOrd="0" presId="urn:microsoft.com/office/officeart/2008/layout/CircleAccentTimeline"/>
    <dgm:cxn modelId="{D66724CB-7786-495D-94DA-21AEF4947D35}" type="presParOf" srcId="{691B049E-648A-445F-93AA-B6936CEA5695}" destId="{09AB03DC-D8AF-4958-961D-0CB850FCC366}" srcOrd="2" destOrd="0" presId="urn:microsoft.com/office/officeart/2008/layout/CircleAccentTimeline"/>
    <dgm:cxn modelId="{ADCCCC66-675A-4A3B-B9CE-84684ED269D7}" type="presParOf" srcId="{532449F6-75FF-4743-B5ED-C7E6DE003C5C}" destId="{A4CFD029-3253-4634-AE53-C2A835EEE5FB}" srcOrd="9" destOrd="0" presId="urn:microsoft.com/office/officeart/2008/layout/CircleAccentTimeline"/>
    <dgm:cxn modelId="{B37788F5-C2FD-4EEB-9706-6FEEFD68221B}" type="presParOf" srcId="{532449F6-75FF-4743-B5ED-C7E6DE003C5C}" destId="{65C89D67-0AE4-45DE-BD50-EC14E98135BD}" srcOrd="10" destOrd="0" presId="urn:microsoft.com/office/officeart/2008/layout/CircleAccentTimeline"/>
    <dgm:cxn modelId="{D1A47798-35BE-49CB-B241-7CA31967C96A}" type="presParOf" srcId="{532449F6-75FF-4743-B5ED-C7E6DE003C5C}" destId="{8C33A2F3-D1D5-47CA-843D-201B5A6777FA}" srcOrd="11" destOrd="0" presId="urn:microsoft.com/office/officeart/2008/layout/CircleAccentTimeline"/>
    <dgm:cxn modelId="{2DFBC7CC-5463-4293-A619-079E2DE2E739}" type="presParOf" srcId="{8C33A2F3-D1D5-47CA-843D-201B5A6777FA}" destId="{BCFD775D-EAE0-4740-A96B-7BC9BECB60AF}" srcOrd="0" destOrd="0" presId="urn:microsoft.com/office/officeart/2008/layout/CircleAccentTimeline"/>
    <dgm:cxn modelId="{E18C41A8-ED7B-40EE-8428-C01435271B13}" type="presParOf" srcId="{8C33A2F3-D1D5-47CA-843D-201B5A6777FA}" destId="{0AF73621-F9D5-4B42-AF37-74E1E2598DBC}" srcOrd="1" destOrd="0" presId="urn:microsoft.com/office/officeart/2008/layout/CircleAccentTimeline"/>
    <dgm:cxn modelId="{01BE4AB1-2D75-4FF3-A8E7-9B0C8A4C3963}" type="presParOf" srcId="{8C33A2F3-D1D5-47CA-843D-201B5A6777FA}" destId="{C56380FB-6425-4CAE-ACED-BFFBFD3F5E3B}" srcOrd="2" destOrd="0" presId="urn:microsoft.com/office/officeart/2008/layout/CircleAccentTimeline"/>
    <dgm:cxn modelId="{ECAC1016-67CF-4B65-851C-88C7834DBE82}" type="presParOf" srcId="{532449F6-75FF-4743-B5ED-C7E6DE003C5C}" destId="{C9D90ACB-EE08-4F2B-B855-B5C5C615C28E}" srcOrd="12" destOrd="0" presId="urn:microsoft.com/office/officeart/2008/layout/CircleAccentTimeline"/>
    <dgm:cxn modelId="{F57D326F-6242-4F7E-B58F-CFD424BBDA48}" type="presParOf" srcId="{532449F6-75FF-4743-B5ED-C7E6DE003C5C}" destId="{1E3D3D3A-7483-4C1D-A106-A8D93EFB1C11}" srcOrd="13" destOrd="0" presId="urn:microsoft.com/office/officeart/2008/layout/CircleAccentTimeline"/>
    <dgm:cxn modelId="{99B6CF35-CD1A-4B86-9DA0-F6A8C6D22BA2}" type="presParOf" srcId="{532449F6-75FF-4743-B5ED-C7E6DE003C5C}" destId="{2C075139-4920-4F2A-8B15-C63B57E38877}" srcOrd="14" destOrd="0" presId="urn:microsoft.com/office/officeart/2008/layout/CircleAccentTimeline"/>
    <dgm:cxn modelId="{D304EE95-2D3D-472D-803D-CC555150489B}" type="presParOf" srcId="{532449F6-75FF-4743-B5ED-C7E6DE003C5C}" destId="{42C501E2-CD9C-4121-9477-F0CF48CC5273}" srcOrd="15" destOrd="0" presId="urn:microsoft.com/office/officeart/2008/layout/CircleAccentTimeline"/>
    <dgm:cxn modelId="{C7180ACD-BB82-4FE8-B324-84E6F9D62075}" type="presParOf" srcId="{42C501E2-CD9C-4121-9477-F0CF48CC5273}" destId="{425DA71B-A1C2-4302-981C-09125965A7FC}" srcOrd="0" destOrd="0" presId="urn:microsoft.com/office/officeart/2008/layout/CircleAccentTimeline"/>
    <dgm:cxn modelId="{B4C1DB46-6780-435E-8A30-114EF0927DA6}" type="presParOf" srcId="{42C501E2-CD9C-4121-9477-F0CF48CC5273}" destId="{3A529282-89FC-434F-B53F-ECF1BAF29699}" srcOrd="1" destOrd="0" presId="urn:microsoft.com/office/officeart/2008/layout/CircleAccentTimeline"/>
    <dgm:cxn modelId="{932F4EE1-C109-461E-AD01-17F2E78E1473}" type="presParOf" srcId="{42C501E2-CD9C-4121-9477-F0CF48CC5273}" destId="{A11BC715-69C2-45F6-95A0-CCF1132C88C1}" srcOrd="2" destOrd="0" presId="urn:microsoft.com/office/officeart/2008/layout/CircleAccentTimeline"/>
    <dgm:cxn modelId="{3F4A69F7-E92F-4970-9002-A7A4E2FAE993}" type="presParOf" srcId="{532449F6-75FF-4743-B5ED-C7E6DE003C5C}" destId="{3C4E8534-6780-4AA0-8D78-801ABF56A4F3}" srcOrd="16" destOrd="0" presId="urn:microsoft.com/office/officeart/2008/layout/CircleAccentTimeline"/>
    <dgm:cxn modelId="{A8D9C0E9-3E1C-4585-BB1B-753EA7A265D4}" type="presParOf" srcId="{532449F6-75FF-4743-B5ED-C7E6DE003C5C}" destId="{BFCC987D-7C71-4970-8051-46BA25EB1289}" srcOrd="17" destOrd="0" presId="urn:microsoft.com/office/officeart/2008/layout/CircleAccentTimeline"/>
    <dgm:cxn modelId="{88EB929A-05E0-41AA-B453-110C7F435D8C}" type="presParOf" srcId="{532449F6-75FF-4743-B5ED-C7E6DE003C5C}" destId="{E0B649C1-667A-4776-89E6-CB903CEF249A}" srcOrd="18" destOrd="0" presId="urn:microsoft.com/office/officeart/2008/layout/CircleAccentTimeline"/>
    <dgm:cxn modelId="{D9982C58-6B1B-46C0-B3D2-5AC7ECF4C3C6}" type="presParOf" srcId="{532449F6-75FF-4743-B5ED-C7E6DE003C5C}" destId="{62C3B847-C2A1-4260-A459-0DC136132EDD}" srcOrd="19" destOrd="0" presId="urn:microsoft.com/office/officeart/2008/layout/CircleAccentTimeline"/>
    <dgm:cxn modelId="{5605B9AC-40BB-4FF9-92C8-15D5191EDB10}" type="presParOf" srcId="{62C3B847-C2A1-4260-A459-0DC136132EDD}" destId="{3B815D58-38D4-499D-B6E7-7DE4F584F26D}" srcOrd="0" destOrd="0" presId="urn:microsoft.com/office/officeart/2008/layout/CircleAccentTimeline"/>
    <dgm:cxn modelId="{47BB7A6E-EF51-43D2-A50C-468B1E014C8F}" type="presParOf" srcId="{62C3B847-C2A1-4260-A459-0DC136132EDD}" destId="{22594937-0FE5-4FD9-9427-A2C0B9E1B453}" srcOrd="1" destOrd="0" presId="urn:microsoft.com/office/officeart/2008/layout/CircleAccentTimeline"/>
    <dgm:cxn modelId="{34EF2752-71F3-4E3A-AB31-8CF8E2063F6C}" type="presParOf" srcId="{62C3B847-C2A1-4260-A459-0DC136132EDD}" destId="{41EE9809-6901-4891-97E8-FDC73497DB50}" srcOrd="2" destOrd="0" presId="urn:microsoft.com/office/officeart/2008/layout/CircleAccentTimeline"/>
    <dgm:cxn modelId="{108AA1FA-DA87-4BC9-8A27-22C5B406E9BF}" type="presParOf" srcId="{532449F6-75FF-4743-B5ED-C7E6DE003C5C}" destId="{AFC0C94A-53DD-4BCC-9A4F-D4F55D383519}" srcOrd="20" destOrd="0" presId="urn:microsoft.com/office/officeart/2008/layout/CircleAccentTimeline"/>
    <dgm:cxn modelId="{8AFD5184-456A-4902-9B24-7BE6CDAF3BFD}" type="presParOf" srcId="{532449F6-75FF-4743-B5ED-C7E6DE003C5C}" destId="{0DC3A2C3-973D-498A-BDA8-261D9B16F91A}" srcOrd="21" destOrd="0" presId="urn:microsoft.com/office/officeart/2008/layout/CircleAccentTimeline"/>
    <dgm:cxn modelId="{D1C96F28-D19D-40C7-BD8D-9C73512067E6}" type="presParOf" srcId="{532449F6-75FF-4743-B5ED-C7E6DE003C5C}" destId="{6A66BDC9-C3E7-4795-9714-502A45F69E1B}" srcOrd="22" destOrd="0" presId="urn:microsoft.com/office/officeart/2008/layout/CircleAccentTimeline"/>
    <dgm:cxn modelId="{8EFFEE96-ED76-44E2-BF61-C6ECBE3FA597}" type="presParOf" srcId="{532449F6-75FF-4743-B5ED-C7E6DE003C5C}" destId="{FBFB9B21-BACB-4FA1-835B-E53D7EABBE92}" srcOrd="23" destOrd="0" presId="urn:microsoft.com/office/officeart/2008/layout/CircleAccentTimeline"/>
    <dgm:cxn modelId="{338EF3CA-3460-4D7C-8906-D2AAD6653979}" type="presParOf" srcId="{FBFB9B21-BACB-4FA1-835B-E53D7EABBE92}" destId="{6B92B92E-F507-429A-93E8-46E7C6E1553C}" srcOrd="0" destOrd="0" presId="urn:microsoft.com/office/officeart/2008/layout/CircleAccentTimeline"/>
    <dgm:cxn modelId="{C57B69C5-7469-4D3E-9245-B5DBE0827BC7}" type="presParOf" srcId="{FBFB9B21-BACB-4FA1-835B-E53D7EABBE92}" destId="{45C343AE-4FDE-45CC-93DA-708786DCBC87}" srcOrd="1" destOrd="0" presId="urn:microsoft.com/office/officeart/2008/layout/CircleAccentTimeline"/>
    <dgm:cxn modelId="{7787945B-9C54-4634-8510-7799D2A3C1C2}" type="presParOf" srcId="{FBFB9B21-BACB-4FA1-835B-E53D7EABBE92}" destId="{6456C36F-53CA-4251-9742-37F803658D6E}" srcOrd="2" destOrd="0" presId="urn:microsoft.com/office/officeart/2008/layout/CircleAccentTimeline"/>
    <dgm:cxn modelId="{53FF40B4-55FC-45AE-9236-B83386BFEE39}" type="presParOf" srcId="{532449F6-75FF-4743-B5ED-C7E6DE003C5C}" destId="{3513247F-FBF5-4B57-9E4A-4FFE422F6958}" srcOrd="24" destOrd="0" presId="urn:microsoft.com/office/officeart/2008/layout/CircleAccentTimeline"/>
    <dgm:cxn modelId="{96AD4F37-FEF3-4449-B6D3-FA9D48B3223A}" type="presParOf" srcId="{532449F6-75FF-4743-B5ED-C7E6DE003C5C}" destId="{3C5B4F45-A364-4613-98B8-138D127B52B5}" srcOrd="25" destOrd="0" presId="urn:microsoft.com/office/officeart/2008/layout/CircleAccentTimeline"/>
    <dgm:cxn modelId="{521BA5C9-932F-433C-BB68-018F0B22084A}" type="presParOf" srcId="{532449F6-75FF-4743-B5ED-C7E6DE003C5C}" destId="{5C041FE1-109D-41DC-B812-ADA4B7F8D631}" srcOrd="26" destOrd="0" presId="urn:microsoft.com/office/officeart/2008/layout/CircleAccentTimeline"/>
    <dgm:cxn modelId="{8B960D4A-1930-4283-AE46-AA16199CD14E}" type="presParOf" srcId="{532449F6-75FF-4743-B5ED-C7E6DE003C5C}" destId="{BD275EC9-5620-46C4-9801-4DC200E3A6AF}" srcOrd="27" destOrd="0" presId="urn:microsoft.com/office/officeart/2008/layout/CircleAccentTimeline"/>
    <dgm:cxn modelId="{942B2A19-44EF-445C-B02E-980F79A55E4E}" type="presParOf" srcId="{BD275EC9-5620-46C4-9801-4DC200E3A6AF}" destId="{56358316-DF2E-48C9-8219-28F0DE928A44}" srcOrd="0" destOrd="0" presId="urn:microsoft.com/office/officeart/2008/layout/CircleAccentTimeline"/>
    <dgm:cxn modelId="{72310EAC-9453-4BBA-8A28-10E9F055FBC4}" type="presParOf" srcId="{BD275EC9-5620-46C4-9801-4DC200E3A6AF}" destId="{3E206DA7-35F7-4B01-9DA9-7504EC025961}" srcOrd="1" destOrd="0" presId="urn:microsoft.com/office/officeart/2008/layout/CircleAccentTimeline"/>
    <dgm:cxn modelId="{1F210C88-6E47-44DF-A8A7-BBCC5945A730}" type="presParOf" srcId="{BD275EC9-5620-46C4-9801-4DC200E3A6AF}" destId="{B9B38DBA-4883-4D0F-A75F-18A47F95DE93}" srcOrd="2" destOrd="0" presId="urn:microsoft.com/office/officeart/2008/layout/CircleAccentTimeline"/>
    <dgm:cxn modelId="{3DA6C0AC-554C-41CF-8377-F6D50B264BB8}" type="presParOf" srcId="{532449F6-75FF-4743-B5ED-C7E6DE003C5C}" destId="{F14E3F04-A773-4E5A-9BAF-B5724E5C13D2}" srcOrd="28" destOrd="0" presId="urn:microsoft.com/office/officeart/2008/layout/CircleAccentTimeline"/>
    <dgm:cxn modelId="{52DC3117-9063-4ECA-83E1-F44EC05810F0}" type="presParOf" srcId="{532449F6-75FF-4743-B5ED-C7E6DE003C5C}" destId="{DD34D8C3-507F-42F9-81FD-268194CA7601}" srcOrd="29"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BB807FB-B675-4E87-ABDD-4C7421015B0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DD93120-3DAD-43BA-AF2E-FE1397031163}">
      <dgm:prSet phldrT="[Text]"/>
      <dgm:spPr/>
      <dgm:t>
        <a:bodyPr/>
        <a:lstStyle/>
        <a:p>
          <a:r>
            <a:rPr lang="en-US" dirty="0" smtClean="0"/>
            <a:t>Publisher/Editor-in-Chief</a:t>
          </a:r>
          <a:endParaRPr lang="en-US" dirty="0"/>
        </a:p>
      </dgm:t>
    </dgm:pt>
    <dgm:pt modelId="{84EDF5CC-6786-4BE1-B81E-3305CE4138C9}" type="parTrans" cxnId="{561C8940-18A8-4E0F-8D53-CCFAB59BB793}">
      <dgm:prSet/>
      <dgm:spPr/>
      <dgm:t>
        <a:bodyPr/>
        <a:lstStyle/>
        <a:p>
          <a:endParaRPr lang="en-US"/>
        </a:p>
      </dgm:t>
    </dgm:pt>
    <dgm:pt modelId="{870B57D4-DF33-4F32-BE98-4F79B1717192}" type="sibTrans" cxnId="{561C8940-18A8-4E0F-8D53-CCFAB59BB793}">
      <dgm:prSet/>
      <dgm:spPr/>
      <dgm:t>
        <a:bodyPr/>
        <a:lstStyle/>
        <a:p>
          <a:endParaRPr lang="en-US"/>
        </a:p>
      </dgm:t>
    </dgm:pt>
    <dgm:pt modelId="{436CB222-5584-4CB8-B437-5A6A4D20CD33}">
      <dgm:prSet phldrT="[Text]"/>
      <dgm:spPr/>
      <dgm:t>
        <a:bodyPr/>
        <a:lstStyle/>
        <a:p>
          <a:r>
            <a:rPr lang="en-US" dirty="0" smtClean="0"/>
            <a:t>Human Resources Manager/Accountant</a:t>
          </a:r>
          <a:endParaRPr lang="en-US" dirty="0"/>
        </a:p>
      </dgm:t>
    </dgm:pt>
    <dgm:pt modelId="{20F69201-AD2C-4A67-AE6D-27724422B905}" type="parTrans" cxnId="{516DBE08-D11F-4754-8372-D0D2A90D1D2B}">
      <dgm:prSet/>
      <dgm:spPr/>
      <dgm:t>
        <a:bodyPr/>
        <a:lstStyle/>
        <a:p>
          <a:endParaRPr lang="en-US"/>
        </a:p>
      </dgm:t>
    </dgm:pt>
    <dgm:pt modelId="{0A4997C3-2BF5-45C6-9E7F-863BDB1B9641}" type="sibTrans" cxnId="{516DBE08-D11F-4754-8372-D0D2A90D1D2B}">
      <dgm:prSet/>
      <dgm:spPr/>
      <dgm:t>
        <a:bodyPr/>
        <a:lstStyle/>
        <a:p>
          <a:endParaRPr lang="en-US"/>
        </a:p>
      </dgm:t>
    </dgm:pt>
    <dgm:pt modelId="{0247D794-5FDD-47C6-AFB6-8AD8EACD95BD}">
      <dgm:prSet phldrT="[Text]"/>
      <dgm:spPr/>
      <dgm:t>
        <a:bodyPr/>
        <a:lstStyle/>
        <a:p>
          <a:r>
            <a:rPr lang="en-US" dirty="0" smtClean="0"/>
            <a:t>Politics Editor</a:t>
          </a:r>
          <a:endParaRPr lang="en-US" dirty="0"/>
        </a:p>
      </dgm:t>
    </dgm:pt>
    <dgm:pt modelId="{6829B62A-D461-4AE9-84ED-915BFB5C60C5}" type="parTrans" cxnId="{3FDD787A-6726-4B1B-B24A-DA218ED1BB22}">
      <dgm:prSet/>
      <dgm:spPr/>
      <dgm:t>
        <a:bodyPr/>
        <a:lstStyle/>
        <a:p>
          <a:endParaRPr lang="en-US"/>
        </a:p>
      </dgm:t>
    </dgm:pt>
    <dgm:pt modelId="{EDFB90D7-07B9-40FE-9C55-D4A991867DEB}" type="sibTrans" cxnId="{3FDD787A-6726-4B1B-B24A-DA218ED1BB22}">
      <dgm:prSet/>
      <dgm:spPr/>
      <dgm:t>
        <a:bodyPr/>
        <a:lstStyle/>
        <a:p>
          <a:endParaRPr lang="en-US"/>
        </a:p>
      </dgm:t>
    </dgm:pt>
    <dgm:pt modelId="{EC466989-CAF0-4B2B-A79C-B98BD7951D37}">
      <dgm:prSet phldrT="[Text]"/>
      <dgm:spPr/>
      <dgm:t>
        <a:bodyPr/>
        <a:lstStyle/>
        <a:p>
          <a:r>
            <a:rPr lang="en-US" dirty="0" smtClean="0"/>
            <a:t>News Editor</a:t>
          </a:r>
          <a:endParaRPr lang="en-US" dirty="0"/>
        </a:p>
      </dgm:t>
    </dgm:pt>
    <dgm:pt modelId="{FB62E723-3A34-471D-B5F5-D46EABB2F07F}" type="parTrans" cxnId="{8C872603-2CB6-48D2-919A-FD8459570476}">
      <dgm:prSet/>
      <dgm:spPr/>
      <dgm:t>
        <a:bodyPr/>
        <a:lstStyle/>
        <a:p>
          <a:endParaRPr lang="en-US"/>
        </a:p>
      </dgm:t>
    </dgm:pt>
    <dgm:pt modelId="{ED7ACF77-E144-40E0-B1D8-D21F35E5026B}" type="sibTrans" cxnId="{8C872603-2CB6-48D2-919A-FD8459570476}">
      <dgm:prSet/>
      <dgm:spPr/>
      <dgm:t>
        <a:bodyPr/>
        <a:lstStyle/>
        <a:p>
          <a:endParaRPr lang="en-US"/>
        </a:p>
      </dgm:t>
    </dgm:pt>
    <dgm:pt modelId="{5D2869B9-9ECD-4419-9842-091B9A823C31}">
      <dgm:prSet phldrT="[Text]"/>
      <dgm:spPr/>
      <dgm:t>
        <a:bodyPr/>
        <a:lstStyle/>
        <a:p>
          <a:r>
            <a:rPr lang="en-US" dirty="0" smtClean="0"/>
            <a:t>Editor</a:t>
          </a:r>
          <a:endParaRPr lang="en-US" dirty="0"/>
        </a:p>
      </dgm:t>
    </dgm:pt>
    <dgm:pt modelId="{313146BB-FC55-4911-A171-671819D114E3}" type="parTrans" cxnId="{9481A566-08D2-4516-8B02-DABDCC86E42D}">
      <dgm:prSet/>
      <dgm:spPr/>
      <dgm:t>
        <a:bodyPr/>
        <a:lstStyle/>
        <a:p>
          <a:endParaRPr lang="en-US"/>
        </a:p>
      </dgm:t>
    </dgm:pt>
    <dgm:pt modelId="{DAB9F69E-0506-4202-91B1-A6667E783360}" type="sibTrans" cxnId="{9481A566-08D2-4516-8B02-DABDCC86E42D}">
      <dgm:prSet/>
      <dgm:spPr/>
      <dgm:t>
        <a:bodyPr/>
        <a:lstStyle/>
        <a:p>
          <a:endParaRPr lang="en-US"/>
        </a:p>
      </dgm:t>
    </dgm:pt>
    <dgm:pt modelId="{9C0F6C31-494B-4E69-9F36-EC1569D899FE}">
      <dgm:prSet phldrT="[Text]"/>
      <dgm:spPr/>
      <dgm:t>
        <a:bodyPr/>
        <a:lstStyle/>
        <a:p>
          <a:r>
            <a:rPr lang="en-US" dirty="0" smtClean="0"/>
            <a:t>Investigations Editor</a:t>
          </a:r>
          <a:endParaRPr lang="en-US" dirty="0"/>
        </a:p>
      </dgm:t>
    </dgm:pt>
    <dgm:pt modelId="{B32C32D8-DED0-4A1D-AF78-07E97A29E2C8}" type="parTrans" cxnId="{C3613403-FE36-4A0B-858C-8FD7A18C9D0A}">
      <dgm:prSet/>
      <dgm:spPr/>
      <dgm:t>
        <a:bodyPr/>
        <a:lstStyle/>
        <a:p>
          <a:endParaRPr lang="en-US"/>
        </a:p>
      </dgm:t>
    </dgm:pt>
    <dgm:pt modelId="{EC6CE9DA-2584-4128-B3C2-7C2C4BD19DEA}" type="sibTrans" cxnId="{C3613403-FE36-4A0B-858C-8FD7A18C9D0A}">
      <dgm:prSet/>
      <dgm:spPr/>
      <dgm:t>
        <a:bodyPr/>
        <a:lstStyle/>
        <a:p>
          <a:endParaRPr lang="en-US"/>
        </a:p>
      </dgm:t>
    </dgm:pt>
    <dgm:pt modelId="{4925BFCE-28F1-470F-8EDD-0B8D4580A32C}">
      <dgm:prSet phldrT="[Text]"/>
      <dgm:spPr/>
      <dgm:t>
        <a:bodyPr/>
        <a:lstStyle/>
        <a:p>
          <a:r>
            <a:rPr lang="en-US" dirty="0" smtClean="0"/>
            <a:t>Data Analyst</a:t>
          </a:r>
          <a:endParaRPr lang="en-US" dirty="0"/>
        </a:p>
      </dgm:t>
    </dgm:pt>
    <dgm:pt modelId="{B05B9FF8-D3EF-4F1B-ADFF-214E2F562525}" type="parTrans" cxnId="{992670F1-5122-4F35-BD2C-D51562ACB3BF}">
      <dgm:prSet/>
      <dgm:spPr/>
      <dgm:t>
        <a:bodyPr/>
        <a:lstStyle/>
        <a:p>
          <a:endParaRPr lang="en-US"/>
        </a:p>
      </dgm:t>
    </dgm:pt>
    <dgm:pt modelId="{B1E49180-E2EA-4EA3-8FB6-423A702045D0}" type="sibTrans" cxnId="{992670F1-5122-4F35-BD2C-D51562ACB3BF}">
      <dgm:prSet/>
      <dgm:spPr/>
      <dgm:t>
        <a:bodyPr/>
        <a:lstStyle/>
        <a:p>
          <a:endParaRPr lang="en-US"/>
        </a:p>
      </dgm:t>
    </dgm:pt>
    <dgm:pt modelId="{4D260F13-E0D2-4869-858D-212CBC24FAA5}">
      <dgm:prSet phldrT="[Text]"/>
      <dgm:spPr/>
      <dgm:t>
        <a:bodyPr/>
        <a:lstStyle/>
        <a:p>
          <a:r>
            <a:rPr lang="en-US" dirty="0" smtClean="0"/>
            <a:t>Advert Manager</a:t>
          </a:r>
          <a:endParaRPr lang="en-US" dirty="0"/>
        </a:p>
      </dgm:t>
    </dgm:pt>
    <dgm:pt modelId="{FD9BBABC-D792-4175-84DE-193A17AC7A81}" type="parTrans" cxnId="{B178440D-B36C-4DD0-8359-A20026A7AC61}">
      <dgm:prSet/>
      <dgm:spPr/>
    </dgm:pt>
    <dgm:pt modelId="{764D88DE-245F-4F11-B2D1-EFE8AA6DEFA7}" type="sibTrans" cxnId="{B178440D-B36C-4DD0-8359-A20026A7AC61}">
      <dgm:prSet/>
      <dgm:spPr/>
    </dgm:pt>
    <dgm:pt modelId="{9A210118-C61E-4402-9AED-D56419F9E3DD}">
      <dgm:prSet phldrT="[Text]"/>
      <dgm:spPr/>
      <dgm:t>
        <a:bodyPr/>
        <a:lstStyle/>
        <a:p>
          <a:r>
            <a:rPr lang="en-US" dirty="0" smtClean="0"/>
            <a:t>Consultant Legal Adviser</a:t>
          </a:r>
          <a:endParaRPr lang="en-US" dirty="0"/>
        </a:p>
      </dgm:t>
    </dgm:pt>
    <dgm:pt modelId="{21757CA5-DE71-412E-B368-5D5580C46008}" type="sibTrans" cxnId="{041F94ED-60D8-47BC-BFDC-E076E70AA5E8}">
      <dgm:prSet/>
      <dgm:spPr/>
    </dgm:pt>
    <dgm:pt modelId="{D2A768E4-6F01-4E84-8BE6-9F102F20C210}" type="parTrans" cxnId="{041F94ED-60D8-47BC-BFDC-E076E70AA5E8}">
      <dgm:prSet/>
      <dgm:spPr/>
    </dgm:pt>
    <dgm:pt modelId="{CEBFBE6A-16DF-42D4-ADC1-67F472FB1C1E}">
      <dgm:prSet phldrT="[Text]"/>
      <dgm:spPr/>
      <dgm:t>
        <a:bodyPr/>
        <a:lstStyle/>
        <a:p>
          <a:r>
            <a:rPr lang="en-US" dirty="0" smtClean="0"/>
            <a:t>Four stringers</a:t>
          </a:r>
          <a:endParaRPr lang="en-US" dirty="0"/>
        </a:p>
      </dgm:t>
    </dgm:pt>
    <dgm:pt modelId="{84A4C397-9B30-4476-AF1D-2BCCAF3350D0}" type="parTrans" cxnId="{0DC5314F-8026-49F5-B042-514F7910124C}">
      <dgm:prSet/>
      <dgm:spPr/>
    </dgm:pt>
    <dgm:pt modelId="{C910FC1F-08F7-4853-BBC9-F4485F21D776}" type="sibTrans" cxnId="{0DC5314F-8026-49F5-B042-514F7910124C}">
      <dgm:prSet/>
      <dgm:spPr/>
    </dgm:pt>
    <dgm:pt modelId="{BE40AE47-C185-49FF-BF4E-E1A2EC983975}" type="pres">
      <dgm:prSet presAssocID="{DBB807FB-B675-4E87-ABDD-4C7421015B03}" presName="hierChild1" presStyleCnt="0">
        <dgm:presLayoutVars>
          <dgm:chPref val="1"/>
          <dgm:dir/>
          <dgm:animOne val="branch"/>
          <dgm:animLvl val="lvl"/>
          <dgm:resizeHandles/>
        </dgm:presLayoutVars>
      </dgm:prSet>
      <dgm:spPr/>
      <dgm:t>
        <a:bodyPr/>
        <a:lstStyle/>
        <a:p>
          <a:endParaRPr lang="en-US"/>
        </a:p>
      </dgm:t>
    </dgm:pt>
    <dgm:pt modelId="{5BE07EF3-3EA7-4362-938B-C35A3236B53A}" type="pres">
      <dgm:prSet presAssocID="{ADD93120-3DAD-43BA-AF2E-FE1397031163}" presName="hierRoot1" presStyleCnt="0"/>
      <dgm:spPr/>
    </dgm:pt>
    <dgm:pt modelId="{DA656EB5-5DD9-4A0C-A4EB-86B819808420}" type="pres">
      <dgm:prSet presAssocID="{ADD93120-3DAD-43BA-AF2E-FE1397031163}" presName="composite" presStyleCnt="0"/>
      <dgm:spPr/>
    </dgm:pt>
    <dgm:pt modelId="{5527E6C8-C903-4CBD-90FE-39D87959FC19}" type="pres">
      <dgm:prSet presAssocID="{ADD93120-3DAD-43BA-AF2E-FE1397031163}" presName="background" presStyleLbl="node0" presStyleIdx="0" presStyleCnt="1"/>
      <dgm:spPr/>
    </dgm:pt>
    <dgm:pt modelId="{E981CC49-A6F1-4377-9626-221648A161EB}" type="pres">
      <dgm:prSet presAssocID="{ADD93120-3DAD-43BA-AF2E-FE1397031163}" presName="text" presStyleLbl="fgAcc0" presStyleIdx="0" presStyleCnt="1">
        <dgm:presLayoutVars>
          <dgm:chPref val="3"/>
        </dgm:presLayoutVars>
      </dgm:prSet>
      <dgm:spPr/>
      <dgm:t>
        <a:bodyPr/>
        <a:lstStyle/>
        <a:p>
          <a:endParaRPr lang="en-US"/>
        </a:p>
      </dgm:t>
    </dgm:pt>
    <dgm:pt modelId="{3E6CCD79-0C42-4C8A-8D7B-C3BF59300468}" type="pres">
      <dgm:prSet presAssocID="{ADD93120-3DAD-43BA-AF2E-FE1397031163}" presName="hierChild2" presStyleCnt="0"/>
      <dgm:spPr/>
    </dgm:pt>
    <dgm:pt modelId="{E0755E41-4E8D-454B-81E3-C2C67C43ADD0}" type="pres">
      <dgm:prSet presAssocID="{20F69201-AD2C-4A67-AE6D-27724422B905}" presName="Name10" presStyleLbl="parChTrans1D2" presStyleIdx="0" presStyleCnt="4"/>
      <dgm:spPr/>
      <dgm:t>
        <a:bodyPr/>
        <a:lstStyle/>
        <a:p>
          <a:endParaRPr lang="en-US"/>
        </a:p>
      </dgm:t>
    </dgm:pt>
    <dgm:pt modelId="{65558C0D-213C-42B5-A4E5-3BA54E77BE41}" type="pres">
      <dgm:prSet presAssocID="{436CB222-5584-4CB8-B437-5A6A4D20CD33}" presName="hierRoot2" presStyleCnt="0"/>
      <dgm:spPr/>
    </dgm:pt>
    <dgm:pt modelId="{D200573F-BC0C-4F02-8681-0C3525B6F167}" type="pres">
      <dgm:prSet presAssocID="{436CB222-5584-4CB8-B437-5A6A4D20CD33}" presName="composite2" presStyleCnt="0"/>
      <dgm:spPr/>
    </dgm:pt>
    <dgm:pt modelId="{6679662E-4FEB-4D91-A8F3-C53E45EF7D4D}" type="pres">
      <dgm:prSet presAssocID="{436CB222-5584-4CB8-B437-5A6A4D20CD33}" presName="background2" presStyleLbl="node2" presStyleIdx="0" presStyleCnt="4"/>
      <dgm:spPr/>
    </dgm:pt>
    <dgm:pt modelId="{CADC3098-2CED-4A44-AEBB-35F5DAAA8D2E}" type="pres">
      <dgm:prSet presAssocID="{436CB222-5584-4CB8-B437-5A6A4D20CD33}" presName="text2" presStyleLbl="fgAcc2" presStyleIdx="0" presStyleCnt="4">
        <dgm:presLayoutVars>
          <dgm:chPref val="3"/>
        </dgm:presLayoutVars>
      </dgm:prSet>
      <dgm:spPr/>
      <dgm:t>
        <a:bodyPr/>
        <a:lstStyle/>
        <a:p>
          <a:endParaRPr lang="en-US"/>
        </a:p>
      </dgm:t>
    </dgm:pt>
    <dgm:pt modelId="{9638C12D-17FD-4A9C-8629-68F4BE681A76}" type="pres">
      <dgm:prSet presAssocID="{436CB222-5584-4CB8-B437-5A6A4D20CD33}" presName="hierChild3" presStyleCnt="0"/>
      <dgm:spPr/>
    </dgm:pt>
    <dgm:pt modelId="{6D09C37D-9C17-4F3B-874B-15CBA9362FB3}" type="pres">
      <dgm:prSet presAssocID="{FD9BBABC-D792-4175-84DE-193A17AC7A81}" presName="Name10" presStyleLbl="parChTrans1D2" presStyleIdx="1" presStyleCnt="4"/>
      <dgm:spPr/>
    </dgm:pt>
    <dgm:pt modelId="{3BEFE844-600B-4043-A416-146AC7F2D094}" type="pres">
      <dgm:prSet presAssocID="{4D260F13-E0D2-4869-858D-212CBC24FAA5}" presName="hierRoot2" presStyleCnt="0"/>
      <dgm:spPr/>
    </dgm:pt>
    <dgm:pt modelId="{2660382C-F753-4B84-94A6-17A828DFA4CE}" type="pres">
      <dgm:prSet presAssocID="{4D260F13-E0D2-4869-858D-212CBC24FAA5}" presName="composite2" presStyleCnt="0"/>
      <dgm:spPr/>
    </dgm:pt>
    <dgm:pt modelId="{2A46E58D-D14F-48C2-8D02-62B881D1229D}" type="pres">
      <dgm:prSet presAssocID="{4D260F13-E0D2-4869-858D-212CBC24FAA5}" presName="background2" presStyleLbl="node2" presStyleIdx="1" presStyleCnt="4"/>
      <dgm:spPr/>
    </dgm:pt>
    <dgm:pt modelId="{12327B3D-BDED-47A7-A3F8-A1EF5C0534F9}" type="pres">
      <dgm:prSet presAssocID="{4D260F13-E0D2-4869-858D-212CBC24FAA5}" presName="text2" presStyleLbl="fgAcc2" presStyleIdx="1" presStyleCnt="4">
        <dgm:presLayoutVars>
          <dgm:chPref val="3"/>
        </dgm:presLayoutVars>
      </dgm:prSet>
      <dgm:spPr/>
      <dgm:t>
        <a:bodyPr/>
        <a:lstStyle/>
        <a:p>
          <a:endParaRPr lang="en-US"/>
        </a:p>
      </dgm:t>
    </dgm:pt>
    <dgm:pt modelId="{2FA6EC13-5AEB-4810-AF1C-2A2CDF77E8CA}" type="pres">
      <dgm:prSet presAssocID="{4D260F13-E0D2-4869-858D-212CBC24FAA5}" presName="hierChild3" presStyleCnt="0"/>
      <dgm:spPr/>
    </dgm:pt>
    <dgm:pt modelId="{0D449203-39B2-4C41-95FD-F813889B40F3}" type="pres">
      <dgm:prSet presAssocID="{6829B62A-D461-4AE9-84ED-915BFB5C60C5}" presName="Name17" presStyleLbl="parChTrans1D3" presStyleIdx="0" presStyleCnt="5"/>
      <dgm:spPr/>
      <dgm:t>
        <a:bodyPr/>
        <a:lstStyle/>
        <a:p>
          <a:endParaRPr lang="en-US"/>
        </a:p>
      </dgm:t>
    </dgm:pt>
    <dgm:pt modelId="{5DA1DF74-18C4-4A1F-8CC3-FF502D2685F8}" type="pres">
      <dgm:prSet presAssocID="{0247D794-5FDD-47C6-AFB6-8AD8EACD95BD}" presName="hierRoot3" presStyleCnt="0"/>
      <dgm:spPr/>
    </dgm:pt>
    <dgm:pt modelId="{13BD25EA-BADE-4B24-8032-AB5E1E22B6B2}" type="pres">
      <dgm:prSet presAssocID="{0247D794-5FDD-47C6-AFB6-8AD8EACD95BD}" presName="composite3" presStyleCnt="0"/>
      <dgm:spPr/>
    </dgm:pt>
    <dgm:pt modelId="{C98739CC-1C3B-48BA-A6B3-A590E7E22F36}" type="pres">
      <dgm:prSet presAssocID="{0247D794-5FDD-47C6-AFB6-8AD8EACD95BD}" presName="background3" presStyleLbl="node3" presStyleIdx="0" presStyleCnt="5"/>
      <dgm:spPr/>
    </dgm:pt>
    <dgm:pt modelId="{1A887F78-5B65-4F6D-926A-61966E94099F}" type="pres">
      <dgm:prSet presAssocID="{0247D794-5FDD-47C6-AFB6-8AD8EACD95BD}" presName="text3" presStyleLbl="fgAcc3" presStyleIdx="0" presStyleCnt="5">
        <dgm:presLayoutVars>
          <dgm:chPref val="3"/>
        </dgm:presLayoutVars>
      </dgm:prSet>
      <dgm:spPr/>
      <dgm:t>
        <a:bodyPr/>
        <a:lstStyle/>
        <a:p>
          <a:endParaRPr lang="en-US"/>
        </a:p>
      </dgm:t>
    </dgm:pt>
    <dgm:pt modelId="{C1793A0F-75DA-48B6-8C7D-A9AD5EC74EDC}" type="pres">
      <dgm:prSet presAssocID="{0247D794-5FDD-47C6-AFB6-8AD8EACD95BD}" presName="hierChild4" presStyleCnt="0"/>
      <dgm:spPr/>
    </dgm:pt>
    <dgm:pt modelId="{764A2ECF-25B1-47A4-81E8-A3958F581F14}" type="pres">
      <dgm:prSet presAssocID="{FB62E723-3A34-471D-B5F5-D46EABB2F07F}" presName="Name17" presStyleLbl="parChTrans1D3" presStyleIdx="1" presStyleCnt="5"/>
      <dgm:spPr/>
      <dgm:t>
        <a:bodyPr/>
        <a:lstStyle/>
        <a:p>
          <a:endParaRPr lang="en-US"/>
        </a:p>
      </dgm:t>
    </dgm:pt>
    <dgm:pt modelId="{08DDBA90-7E5C-413C-A1EC-30DA4F09611D}" type="pres">
      <dgm:prSet presAssocID="{EC466989-CAF0-4B2B-A79C-B98BD7951D37}" presName="hierRoot3" presStyleCnt="0"/>
      <dgm:spPr/>
    </dgm:pt>
    <dgm:pt modelId="{3DFAE43D-55CF-4EB6-A4B6-DDDB7D6BED1B}" type="pres">
      <dgm:prSet presAssocID="{EC466989-CAF0-4B2B-A79C-B98BD7951D37}" presName="composite3" presStyleCnt="0"/>
      <dgm:spPr/>
    </dgm:pt>
    <dgm:pt modelId="{F0F9E028-A1FE-4363-BC99-A45AACD00C0B}" type="pres">
      <dgm:prSet presAssocID="{EC466989-CAF0-4B2B-A79C-B98BD7951D37}" presName="background3" presStyleLbl="node3" presStyleIdx="1" presStyleCnt="5"/>
      <dgm:spPr/>
    </dgm:pt>
    <dgm:pt modelId="{6476564D-6E65-47DF-9FEB-9DF2154858F8}" type="pres">
      <dgm:prSet presAssocID="{EC466989-CAF0-4B2B-A79C-B98BD7951D37}" presName="text3" presStyleLbl="fgAcc3" presStyleIdx="1" presStyleCnt="5">
        <dgm:presLayoutVars>
          <dgm:chPref val="3"/>
        </dgm:presLayoutVars>
      </dgm:prSet>
      <dgm:spPr/>
      <dgm:t>
        <a:bodyPr/>
        <a:lstStyle/>
        <a:p>
          <a:endParaRPr lang="en-US"/>
        </a:p>
      </dgm:t>
    </dgm:pt>
    <dgm:pt modelId="{4D82EE92-8294-40BA-87CB-D53510550E5F}" type="pres">
      <dgm:prSet presAssocID="{EC466989-CAF0-4B2B-A79C-B98BD7951D37}" presName="hierChild4" presStyleCnt="0"/>
      <dgm:spPr/>
    </dgm:pt>
    <dgm:pt modelId="{5C3FC4BC-F36E-4091-A68D-A7A948E01E97}" type="pres">
      <dgm:prSet presAssocID="{313146BB-FC55-4911-A171-671819D114E3}" presName="Name10" presStyleLbl="parChTrans1D2" presStyleIdx="2" presStyleCnt="4"/>
      <dgm:spPr/>
      <dgm:t>
        <a:bodyPr/>
        <a:lstStyle/>
        <a:p>
          <a:endParaRPr lang="en-US"/>
        </a:p>
      </dgm:t>
    </dgm:pt>
    <dgm:pt modelId="{65A21A29-F746-497E-AB7B-13B6DE2903FE}" type="pres">
      <dgm:prSet presAssocID="{5D2869B9-9ECD-4419-9842-091B9A823C31}" presName="hierRoot2" presStyleCnt="0"/>
      <dgm:spPr/>
    </dgm:pt>
    <dgm:pt modelId="{C0C9CBFB-DB74-4326-8214-79D670CE67CE}" type="pres">
      <dgm:prSet presAssocID="{5D2869B9-9ECD-4419-9842-091B9A823C31}" presName="composite2" presStyleCnt="0"/>
      <dgm:spPr/>
    </dgm:pt>
    <dgm:pt modelId="{17392992-8C98-4129-B769-BD91F9D73E63}" type="pres">
      <dgm:prSet presAssocID="{5D2869B9-9ECD-4419-9842-091B9A823C31}" presName="background2" presStyleLbl="node2" presStyleIdx="2" presStyleCnt="4"/>
      <dgm:spPr/>
    </dgm:pt>
    <dgm:pt modelId="{7C2A17B9-FCBE-499A-B2DA-C6A0A5AD33E9}" type="pres">
      <dgm:prSet presAssocID="{5D2869B9-9ECD-4419-9842-091B9A823C31}" presName="text2" presStyleLbl="fgAcc2" presStyleIdx="2" presStyleCnt="4">
        <dgm:presLayoutVars>
          <dgm:chPref val="3"/>
        </dgm:presLayoutVars>
      </dgm:prSet>
      <dgm:spPr/>
      <dgm:t>
        <a:bodyPr/>
        <a:lstStyle/>
        <a:p>
          <a:endParaRPr lang="en-US"/>
        </a:p>
      </dgm:t>
    </dgm:pt>
    <dgm:pt modelId="{E64CE9A5-76B0-474C-AED6-0062509E308D}" type="pres">
      <dgm:prSet presAssocID="{5D2869B9-9ECD-4419-9842-091B9A823C31}" presName="hierChild3" presStyleCnt="0"/>
      <dgm:spPr/>
    </dgm:pt>
    <dgm:pt modelId="{16507C56-0A3E-4AA5-973C-5A19D3981E2E}" type="pres">
      <dgm:prSet presAssocID="{D2A768E4-6F01-4E84-8BE6-9F102F20C210}" presName="Name10" presStyleLbl="parChTrans1D2" presStyleIdx="3" presStyleCnt="4"/>
      <dgm:spPr/>
    </dgm:pt>
    <dgm:pt modelId="{6C43C578-CD5D-46B3-95C0-0EB36CD6F75E}" type="pres">
      <dgm:prSet presAssocID="{9A210118-C61E-4402-9AED-D56419F9E3DD}" presName="hierRoot2" presStyleCnt="0"/>
      <dgm:spPr/>
    </dgm:pt>
    <dgm:pt modelId="{4848C31D-589C-4052-AB07-8861B38F11C0}" type="pres">
      <dgm:prSet presAssocID="{9A210118-C61E-4402-9AED-D56419F9E3DD}" presName="composite2" presStyleCnt="0"/>
      <dgm:spPr/>
    </dgm:pt>
    <dgm:pt modelId="{A2A69B0F-9F8C-4174-B92A-7627C4AA726F}" type="pres">
      <dgm:prSet presAssocID="{9A210118-C61E-4402-9AED-D56419F9E3DD}" presName="background2" presStyleLbl="node2" presStyleIdx="3" presStyleCnt="4"/>
      <dgm:spPr/>
    </dgm:pt>
    <dgm:pt modelId="{B5EA205B-DFF3-4FC6-8271-0B0B0056C83A}" type="pres">
      <dgm:prSet presAssocID="{9A210118-C61E-4402-9AED-D56419F9E3DD}" presName="text2" presStyleLbl="fgAcc2" presStyleIdx="3" presStyleCnt="4">
        <dgm:presLayoutVars>
          <dgm:chPref val="3"/>
        </dgm:presLayoutVars>
      </dgm:prSet>
      <dgm:spPr/>
      <dgm:t>
        <a:bodyPr/>
        <a:lstStyle/>
        <a:p>
          <a:endParaRPr lang="en-US"/>
        </a:p>
      </dgm:t>
    </dgm:pt>
    <dgm:pt modelId="{B9E11CD4-122B-40F3-9C3D-74D7233A4E3D}" type="pres">
      <dgm:prSet presAssocID="{9A210118-C61E-4402-9AED-D56419F9E3DD}" presName="hierChild3" presStyleCnt="0"/>
      <dgm:spPr/>
    </dgm:pt>
    <dgm:pt modelId="{9B680C50-77B6-4D9B-8357-5AB43BCAB7F9}" type="pres">
      <dgm:prSet presAssocID="{B32C32D8-DED0-4A1D-AF78-07E97A29E2C8}" presName="Name17" presStyleLbl="parChTrans1D3" presStyleIdx="2" presStyleCnt="5"/>
      <dgm:spPr/>
      <dgm:t>
        <a:bodyPr/>
        <a:lstStyle/>
        <a:p>
          <a:endParaRPr lang="en-US"/>
        </a:p>
      </dgm:t>
    </dgm:pt>
    <dgm:pt modelId="{DF32D164-9749-4471-824D-BC8EAF5B4806}" type="pres">
      <dgm:prSet presAssocID="{9C0F6C31-494B-4E69-9F36-EC1569D899FE}" presName="hierRoot3" presStyleCnt="0"/>
      <dgm:spPr/>
    </dgm:pt>
    <dgm:pt modelId="{65EC369C-BB7E-4577-B101-AFA323A5A2A6}" type="pres">
      <dgm:prSet presAssocID="{9C0F6C31-494B-4E69-9F36-EC1569D899FE}" presName="composite3" presStyleCnt="0"/>
      <dgm:spPr/>
    </dgm:pt>
    <dgm:pt modelId="{D83AEACB-E8F1-445C-8C87-35C1665A1CF2}" type="pres">
      <dgm:prSet presAssocID="{9C0F6C31-494B-4E69-9F36-EC1569D899FE}" presName="background3" presStyleLbl="node3" presStyleIdx="2" presStyleCnt="5"/>
      <dgm:spPr/>
    </dgm:pt>
    <dgm:pt modelId="{F44C49BB-4881-4D79-8FA3-5EF1B3EACCFD}" type="pres">
      <dgm:prSet presAssocID="{9C0F6C31-494B-4E69-9F36-EC1569D899FE}" presName="text3" presStyleLbl="fgAcc3" presStyleIdx="2" presStyleCnt="5">
        <dgm:presLayoutVars>
          <dgm:chPref val="3"/>
        </dgm:presLayoutVars>
      </dgm:prSet>
      <dgm:spPr/>
      <dgm:t>
        <a:bodyPr/>
        <a:lstStyle/>
        <a:p>
          <a:endParaRPr lang="en-US"/>
        </a:p>
      </dgm:t>
    </dgm:pt>
    <dgm:pt modelId="{22AF5B2C-2167-4537-A350-112F897FEB1F}" type="pres">
      <dgm:prSet presAssocID="{9C0F6C31-494B-4E69-9F36-EC1569D899FE}" presName="hierChild4" presStyleCnt="0"/>
      <dgm:spPr/>
    </dgm:pt>
    <dgm:pt modelId="{FD859C79-145A-4425-A61F-42EAA14D5026}" type="pres">
      <dgm:prSet presAssocID="{B05B9FF8-D3EF-4F1B-ADFF-214E2F562525}" presName="Name17" presStyleLbl="parChTrans1D3" presStyleIdx="3" presStyleCnt="5"/>
      <dgm:spPr/>
      <dgm:t>
        <a:bodyPr/>
        <a:lstStyle/>
        <a:p>
          <a:endParaRPr lang="en-US"/>
        </a:p>
      </dgm:t>
    </dgm:pt>
    <dgm:pt modelId="{83123CE7-A67F-4638-A8B2-2F37617A67B9}" type="pres">
      <dgm:prSet presAssocID="{4925BFCE-28F1-470F-8EDD-0B8D4580A32C}" presName="hierRoot3" presStyleCnt="0"/>
      <dgm:spPr/>
    </dgm:pt>
    <dgm:pt modelId="{61F24AE4-E5E4-44AF-A5FC-A2C0066AD804}" type="pres">
      <dgm:prSet presAssocID="{4925BFCE-28F1-470F-8EDD-0B8D4580A32C}" presName="composite3" presStyleCnt="0"/>
      <dgm:spPr/>
    </dgm:pt>
    <dgm:pt modelId="{CA47A8D9-C6BD-4DC4-904E-892249B1960E}" type="pres">
      <dgm:prSet presAssocID="{4925BFCE-28F1-470F-8EDD-0B8D4580A32C}" presName="background3" presStyleLbl="node3" presStyleIdx="3" presStyleCnt="5"/>
      <dgm:spPr/>
    </dgm:pt>
    <dgm:pt modelId="{253DDA41-F845-458F-95D8-5AF97ED79056}" type="pres">
      <dgm:prSet presAssocID="{4925BFCE-28F1-470F-8EDD-0B8D4580A32C}" presName="text3" presStyleLbl="fgAcc3" presStyleIdx="3" presStyleCnt="5">
        <dgm:presLayoutVars>
          <dgm:chPref val="3"/>
        </dgm:presLayoutVars>
      </dgm:prSet>
      <dgm:spPr/>
      <dgm:t>
        <a:bodyPr/>
        <a:lstStyle/>
        <a:p>
          <a:endParaRPr lang="en-US"/>
        </a:p>
      </dgm:t>
    </dgm:pt>
    <dgm:pt modelId="{4F7D8F89-2BFE-4531-9A27-E7C2A1EF771C}" type="pres">
      <dgm:prSet presAssocID="{4925BFCE-28F1-470F-8EDD-0B8D4580A32C}" presName="hierChild4" presStyleCnt="0"/>
      <dgm:spPr/>
    </dgm:pt>
    <dgm:pt modelId="{9AFFA800-6F51-438A-8979-97E8143825B4}" type="pres">
      <dgm:prSet presAssocID="{84A4C397-9B30-4476-AF1D-2BCCAF3350D0}" presName="Name17" presStyleLbl="parChTrans1D3" presStyleIdx="4" presStyleCnt="5"/>
      <dgm:spPr/>
    </dgm:pt>
    <dgm:pt modelId="{CA2A407A-A396-42C4-A5D2-3F13AC9EB334}" type="pres">
      <dgm:prSet presAssocID="{CEBFBE6A-16DF-42D4-ADC1-67F472FB1C1E}" presName="hierRoot3" presStyleCnt="0"/>
      <dgm:spPr/>
    </dgm:pt>
    <dgm:pt modelId="{1CAFCE66-B469-471B-9EC2-35F7A3B6465B}" type="pres">
      <dgm:prSet presAssocID="{CEBFBE6A-16DF-42D4-ADC1-67F472FB1C1E}" presName="composite3" presStyleCnt="0"/>
      <dgm:spPr/>
    </dgm:pt>
    <dgm:pt modelId="{A2D4CA87-F22A-4EB9-93A0-A04E78FD375D}" type="pres">
      <dgm:prSet presAssocID="{CEBFBE6A-16DF-42D4-ADC1-67F472FB1C1E}" presName="background3" presStyleLbl="node3" presStyleIdx="4" presStyleCnt="5"/>
      <dgm:spPr/>
    </dgm:pt>
    <dgm:pt modelId="{07C539D2-0BE1-4E77-B0BA-186D25ED5F00}" type="pres">
      <dgm:prSet presAssocID="{CEBFBE6A-16DF-42D4-ADC1-67F472FB1C1E}" presName="text3" presStyleLbl="fgAcc3" presStyleIdx="4" presStyleCnt="5">
        <dgm:presLayoutVars>
          <dgm:chPref val="3"/>
        </dgm:presLayoutVars>
      </dgm:prSet>
      <dgm:spPr/>
      <dgm:t>
        <a:bodyPr/>
        <a:lstStyle/>
        <a:p>
          <a:endParaRPr lang="en-US"/>
        </a:p>
      </dgm:t>
    </dgm:pt>
    <dgm:pt modelId="{431F7F28-6162-4684-97DE-C78697894476}" type="pres">
      <dgm:prSet presAssocID="{CEBFBE6A-16DF-42D4-ADC1-67F472FB1C1E}" presName="hierChild4" presStyleCnt="0"/>
      <dgm:spPr/>
    </dgm:pt>
  </dgm:ptLst>
  <dgm:cxnLst>
    <dgm:cxn modelId="{041F94ED-60D8-47BC-BFDC-E076E70AA5E8}" srcId="{ADD93120-3DAD-43BA-AF2E-FE1397031163}" destId="{9A210118-C61E-4402-9AED-D56419F9E3DD}" srcOrd="3" destOrd="0" parTransId="{D2A768E4-6F01-4E84-8BE6-9F102F20C210}" sibTransId="{21757CA5-DE71-412E-B368-5D5580C46008}"/>
    <dgm:cxn modelId="{96B1828D-3AE0-49DA-9BB3-BEC03BBC576D}" type="presOf" srcId="{20F69201-AD2C-4A67-AE6D-27724422B905}" destId="{E0755E41-4E8D-454B-81E3-C2C67C43ADD0}" srcOrd="0" destOrd="0" presId="urn:microsoft.com/office/officeart/2005/8/layout/hierarchy1"/>
    <dgm:cxn modelId="{0DC5314F-8026-49F5-B042-514F7910124C}" srcId="{9A210118-C61E-4402-9AED-D56419F9E3DD}" destId="{CEBFBE6A-16DF-42D4-ADC1-67F472FB1C1E}" srcOrd="2" destOrd="0" parTransId="{84A4C397-9B30-4476-AF1D-2BCCAF3350D0}" sibTransId="{C910FC1F-08F7-4853-BBC9-F4485F21D776}"/>
    <dgm:cxn modelId="{8C872603-2CB6-48D2-919A-FD8459570476}" srcId="{4D260F13-E0D2-4869-858D-212CBC24FAA5}" destId="{EC466989-CAF0-4B2B-A79C-B98BD7951D37}" srcOrd="1" destOrd="0" parTransId="{FB62E723-3A34-471D-B5F5-D46EABB2F07F}" sibTransId="{ED7ACF77-E144-40E0-B1D8-D21F35E5026B}"/>
    <dgm:cxn modelId="{A4E136EC-2367-466C-AD07-BC1851618C82}" type="presOf" srcId="{B05B9FF8-D3EF-4F1B-ADFF-214E2F562525}" destId="{FD859C79-145A-4425-A61F-42EAA14D5026}" srcOrd="0" destOrd="0" presId="urn:microsoft.com/office/officeart/2005/8/layout/hierarchy1"/>
    <dgm:cxn modelId="{80F7E5B6-4D76-4305-8373-01B42625670A}" type="presOf" srcId="{5D2869B9-9ECD-4419-9842-091B9A823C31}" destId="{7C2A17B9-FCBE-499A-B2DA-C6A0A5AD33E9}" srcOrd="0" destOrd="0" presId="urn:microsoft.com/office/officeart/2005/8/layout/hierarchy1"/>
    <dgm:cxn modelId="{9481A566-08D2-4516-8B02-DABDCC86E42D}" srcId="{ADD93120-3DAD-43BA-AF2E-FE1397031163}" destId="{5D2869B9-9ECD-4419-9842-091B9A823C31}" srcOrd="2" destOrd="0" parTransId="{313146BB-FC55-4911-A171-671819D114E3}" sibTransId="{DAB9F69E-0506-4202-91B1-A6667E783360}"/>
    <dgm:cxn modelId="{59539FCE-84C3-4B19-B25B-30DEE856BFAC}" type="presOf" srcId="{B32C32D8-DED0-4A1D-AF78-07E97A29E2C8}" destId="{9B680C50-77B6-4D9B-8357-5AB43BCAB7F9}" srcOrd="0" destOrd="0" presId="urn:microsoft.com/office/officeart/2005/8/layout/hierarchy1"/>
    <dgm:cxn modelId="{E3623D2A-A1F5-4A35-8C56-4D9D764EDDAE}" type="presOf" srcId="{0247D794-5FDD-47C6-AFB6-8AD8EACD95BD}" destId="{1A887F78-5B65-4F6D-926A-61966E94099F}" srcOrd="0" destOrd="0" presId="urn:microsoft.com/office/officeart/2005/8/layout/hierarchy1"/>
    <dgm:cxn modelId="{9C9337E4-7AAF-499E-B0CF-E21C3EC17C0A}" type="presOf" srcId="{6829B62A-D461-4AE9-84ED-915BFB5C60C5}" destId="{0D449203-39B2-4C41-95FD-F813889B40F3}" srcOrd="0" destOrd="0" presId="urn:microsoft.com/office/officeart/2005/8/layout/hierarchy1"/>
    <dgm:cxn modelId="{561C8940-18A8-4E0F-8D53-CCFAB59BB793}" srcId="{DBB807FB-B675-4E87-ABDD-4C7421015B03}" destId="{ADD93120-3DAD-43BA-AF2E-FE1397031163}" srcOrd="0" destOrd="0" parTransId="{84EDF5CC-6786-4BE1-B81E-3305CE4138C9}" sibTransId="{870B57D4-DF33-4F32-BE98-4F79B1717192}"/>
    <dgm:cxn modelId="{3E107DDD-2BA0-4A1B-83FF-E38F472AD8F8}" type="presOf" srcId="{4925BFCE-28F1-470F-8EDD-0B8D4580A32C}" destId="{253DDA41-F845-458F-95D8-5AF97ED79056}" srcOrd="0" destOrd="0" presId="urn:microsoft.com/office/officeart/2005/8/layout/hierarchy1"/>
    <dgm:cxn modelId="{DCB51CD5-AF59-46D8-A87C-A703B85E1245}" type="presOf" srcId="{436CB222-5584-4CB8-B437-5A6A4D20CD33}" destId="{CADC3098-2CED-4A44-AEBB-35F5DAAA8D2E}" srcOrd="0" destOrd="0" presId="urn:microsoft.com/office/officeart/2005/8/layout/hierarchy1"/>
    <dgm:cxn modelId="{1EF7D9CB-70B4-449C-A989-4EDC72475A62}" type="presOf" srcId="{CEBFBE6A-16DF-42D4-ADC1-67F472FB1C1E}" destId="{07C539D2-0BE1-4E77-B0BA-186D25ED5F00}" srcOrd="0" destOrd="0" presId="urn:microsoft.com/office/officeart/2005/8/layout/hierarchy1"/>
    <dgm:cxn modelId="{0F56B3F0-30E9-48D8-BCC1-AB2EC208CBBE}" type="presOf" srcId="{DBB807FB-B675-4E87-ABDD-4C7421015B03}" destId="{BE40AE47-C185-49FF-BF4E-E1A2EC983975}" srcOrd="0" destOrd="0" presId="urn:microsoft.com/office/officeart/2005/8/layout/hierarchy1"/>
    <dgm:cxn modelId="{3FDD787A-6726-4B1B-B24A-DA218ED1BB22}" srcId="{4D260F13-E0D2-4869-858D-212CBC24FAA5}" destId="{0247D794-5FDD-47C6-AFB6-8AD8EACD95BD}" srcOrd="0" destOrd="0" parTransId="{6829B62A-D461-4AE9-84ED-915BFB5C60C5}" sibTransId="{EDFB90D7-07B9-40FE-9C55-D4A991867DEB}"/>
    <dgm:cxn modelId="{4142FB19-757A-4297-9432-75219848DD67}" type="presOf" srcId="{FB62E723-3A34-471D-B5F5-D46EABB2F07F}" destId="{764A2ECF-25B1-47A4-81E8-A3958F581F14}" srcOrd="0" destOrd="0" presId="urn:microsoft.com/office/officeart/2005/8/layout/hierarchy1"/>
    <dgm:cxn modelId="{992670F1-5122-4F35-BD2C-D51562ACB3BF}" srcId="{9A210118-C61E-4402-9AED-D56419F9E3DD}" destId="{4925BFCE-28F1-470F-8EDD-0B8D4580A32C}" srcOrd="1" destOrd="0" parTransId="{B05B9FF8-D3EF-4F1B-ADFF-214E2F562525}" sibTransId="{B1E49180-E2EA-4EA3-8FB6-423A702045D0}"/>
    <dgm:cxn modelId="{0ABAC62F-B2F9-420A-9DA4-62A32CCF4D43}" type="presOf" srcId="{9A210118-C61E-4402-9AED-D56419F9E3DD}" destId="{B5EA205B-DFF3-4FC6-8271-0B0B0056C83A}" srcOrd="0" destOrd="0" presId="urn:microsoft.com/office/officeart/2005/8/layout/hierarchy1"/>
    <dgm:cxn modelId="{992D6F25-786D-4990-8EE3-87C077A1F60D}" type="presOf" srcId="{4D260F13-E0D2-4869-858D-212CBC24FAA5}" destId="{12327B3D-BDED-47A7-A3F8-A1EF5C0534F9}" srcOrd="0" destOrd="0" presId="urn:microsoft.com/office/officeart/2005/8/layout/hierarchy1"/>
    <dgm:cxn modelId="{DBF57CD2-F77D-40D3-B79D-C5172952019F}" type="presOf" srcId="{D2A768E4-6F01-4E84-8BE6-9F102F20C210}" destId="{16507C56-0A3E-4AA5-973C-5A19D3981E2E}" srcOrd="0" destOrd="0" presId="urn:microsoft.com/office/officeart/2005/8/layout/hierarchy1"/>
    <dgm:cxn modelId="{C3613403-FE36-4A0B-858C-8FD7A18C9D0A}" srcId="{9A210118-C61E-4402-9AED-D56419F9E3DD}" destId="{9C0F6C31-494B-4E69-9F36-EC1569D899FE}" srcOrd="0" destOrd="0" parTransId="{B32C32D8-DED0-4A1D-AF78-07E97A29E2C8}" sibTransId="{EC6CE9DA-2584-4128-B3C2-7C2C4BD19DEA}"/>
    <dgm:cxn modelId="{4F58115C-AD78-4156-A736-8E728A9C9FFE}" type="presOf" srcId="{9C0F6C31-494B-4E69-9F36-EC1569D899FE}" destId="{F44C49BB-4881-4D79-8FA3-5EF1B3EACCFD}" srcOrd="0" destOrd="0" presId="urn:microsoft.com/office/officeart/2005/8/layout/hierarchy1"/>
    <dgm:cxn modelId="{C126D6D7-501D-441F-BF42-C95773026C4E}" type="presOf" srcId="{ADD93120-3DAD-43BA-AF2E-FE1397031163}" destId="{E981CC49-A6F1-4377-9626-221648A161EB}" srcOrd="0" destOrd="0" presId="urn:microsoft.com/office/officeart/2005/8/layout/hierarchy1"/>
    <dgm:cxn modelId="{FB48CA91-7A8B-41FF-AA99-E274FBC8AE08}" type="presOf" srcId="{EC466989-CAF0-4B2B-A79C-B98BD7951D37}" destId="{6476564D-6E65-47DF-9FEB-9DF2154858F8}" srcOrd="0" destOrd="0" presId="urn:microsoft.com/office/officeart/2005/8/layout/hierarchy1"/>
    <dgm:cxn modelId="{B178440D-B36C-4DD0-8359-A20026A7AC61}" srcId="{ADD93120-3DAD-43BA-AF2E-FE1397031163}" destId="{4D260F13-E0D2-4869-858D-212CBC24FAA5}" srcOrd="1" destOrd="0" parTransId="{FD9BBABC-D792-4175-84DE-193A17AC7A81}" sibTransId="{764D88DE-245F-4F11-B2D1-EFE8AA6DEFA7}"/>
    <dgm:cxn modelId="{AAB02138-C74E-44F1-A56F-FF27A9DFCA91}" type="presOf" srcId="{313146BB-FC55-4911-A171-671819D114E3}" destId="{5C3FC4BC-F36E-4091-A68D-A7A948E01E97}" srcOrd="0" destOrd="0" presId="urn:microsoft.com/office/officeart/2005/8/layout/hierarchy1"/>
    <dgm:cxn modelId="{09E3A7FC-E8EA-474E-B1BD-02A315D987B8}" type="presOf" srcId="{FD9BBABC-D792-4175-84DE-193A17AC7A81}" destId="{6D09C37D-9C17-4F3B-874B-15CBA9362FB3}" srcOrd="0" destOrd="0" presId="urn:microsoft.com/office/officeart/2005/8/layout/hierarchy1"/>
    <dgm:cxn modelId="{516DBE08-D11F-4754-8372-D0D2A90D1D2B}" srcId="{ADD93120-3DAD-43BA-AF2E-FE1397031163}" destId="{436CB222-5584-4CB8-B437-5A6A4D20CD33}" srcOrd="0" destOrd="0" parTransId="{20F69201-AD2C-4A67-AE6D-27724422B905}" sibTransId="{0A4997C3-2BF5-45C6-9E7F-863BDB1B9641}"/>
    <dgm:cxn modelId="{0A306272-7417-410F-8DA5-070D7CCFF9A5}" type="presOf" srcId="{84A4C397-9B30-4476-AF1D-2BCCAF3350D0}" destId="{9AFFA800-6F51-438A-8979-97E8143825B4}" srcOrd="0" destOrd="0" presId="urn:microsoft.com/office/officeart/2005/8/layout/hierarchy1"/>
    <dgm:cxn modelId="{89104598-4D37-493A-830D-35D6410B8C87}" type="presParOf" srcId="{BE40AE47-C185-49FF-BF4E-E1A2EC983975}" destId="{5BE07EF3-3EA7-4362-938B-C35A3236B53A}" srcOrd="0" destOrd="0" presId="urn:microsoft.com/office/officeart/2005/8/layout/hierarchy1"/>
    <dgm:cxn modelId="{5D3257F9-DEC5-45E5-A822-7F1C936510E0}" type="presParOf" srcId="{5BE07EF3-3EA7-4362-938B-C35A3236B53A}" destId="{DA656EB5-5DD9-4A0C-A4EB-86B819808420}" srcOrd="0" destOrd="0" presId="urn:microsoft.com/office/officeart/2005/8/layout/hierarchy1"/>
    <dgm:cxn modelId="{09B6B2D6-4B61-4883-AB6F-86BC2919F3E0}" type="presParOf" srcId="{DA656EB5-5DD9-4A0C-A4EB-86B819808420}" destId="{5527E6C8-C903-4CBD-90FE-39D87959FC19}" srcOrd="0" destOrd="0" presId="urn:microsoft.com/office/officeart/2005/8/layout/hierarchy1"/>
    <dgm:cxn modelId="{72F5D09C-A78C-4F71-9844-2BA3967530D0}" type="presParOf" srcId="{DA656EB5-5DD9-4A0C-A4EB-86B819808420}" destId="{E981CC49-A6F1-4377-9626-221648A161EB}" srcOrd="1" destOrd="0" presId="urn:microsoft.com/office/officeart/2005/8/layout/hierarchy1"/>
    <dgm:cxn modelId="{45D9A7C1-6DB5-46BF-8F4D-283D7AA95F7A}" type="presParOf" srcId="{5BE07EF3-3EA7-4362-938B-C35A3236B53A}" destId="{3E6CCD79-0C42-4C8A-8D7B-C3BF59300468}" srcOrd="1" destOrd="0" presId="urn:microsoft.com/office/officeart/2005/8/layout/hierarchy1"/>
    <dgm:cxn modelId="{2A5D590F-2082-42A5-AC7F-289CBD1E5A50}" type="presParOf" srcId="{3E6CCD79-0C42-4C8A-8D7B-C3BF59300468}" destId="{E0755E41-4E8D-454B-81E3-C2C67C43ADD0}" srcOrd="0" destOrd="0" presId="urn:microsoft.com/office/officeart/2005/8/layout/hierarchy1"/>
    <dgm:cxn modelId="{1681469B-C089-40B9-90C3-B2BA9A95CD85}" type="presParOf" srcId="{3E6CCD79-0C42-4C8A-8D7B-C3BF59300468}" destId="{65558C0D-213C-42B5-A4E5-3BA54E77BE41}" srcOrd="1" destOrd="0" presId="urn:microsoft.com/office/officeart/2005/8/layout/hierarchy1"/>
    <dgm:cxn modelId="{37ED9774-A864-41EE-80F8-F9A6086DD5E8}" type="presParOf" srcId="{65558C0D-213C-42B5-A4E5-3BA54E77BE41}" destId="{D200573F-BC0C-4F02-8681-0C3525B6F167}" srcOrd="0" destOrd="0" presId="urn:microsoft.com/office/officeart/2005/8/layout/hierarchy1"/>
    <dgm:cxn modelId="{5044CBFF-ABA3-4B5F-84B7-332D6E73D318}" type="presParOf" srcId="{D200573F-BC0C-4F02-8681-0C3525B6F167}" destId="{6679662E-4FEB-4D91-A8F3-C53E45EF7D4D}" srcOrd="0" destOrd="0" presId="urn:microsoft.com/office/officeart/2005/8/layout/hierarchy1"/>
    <dgm:cxn modelId="{3F222F45-F941-43D6-AB25-79922B0B0ADC}" type="presParOf" srcId="{D200573F-BC0C-4F02-8681-0C3525B6F167}" destId="{CADC3098-2CED-4A44-AEBB-35F5DAAA8D2E}" srcOrd="1" destOrd="0" presId="urn:microsoft.com/office/officeart/2005/8/layout/hierarchy1"/>
    <dgm:cxn modelId="{673A99E4-7598-47A9-A3D4-E77867A38433}" type="presParOf" srcId="{65558C0D-213C-42B5-A4E5-3BA54E77BE41}" destId="{9638C12D-17FD-4A9C-8629-68F4BE681A76}" srcOrd="1" destOrd="0" presId="urn:microsoft.com/office/officeart/2005/8/layout/hierarchy1"/>
    <dgm:cxn modelId="{47F613DD-7FD9-41C5-8992-3608DDAF4D0D}" type="presParOf" srcId="{3E6CCD79-0C42-4C8A-8D7B-C3BF59300468}" destId="{6D09C37D-9C17-4F3B-874B-15CBA9362FB3}" srcOrd="2" destOrd="0" presId="urn:microsoft.com/office/officeart/2005/8/layout/hierarchy1"/>
    <dgm:cxn modelId="{E5F4BB56-563C-4EB3-B50E-87CD8610B9A3}" type="presParOf" srcId="{3E6CCD79-0C42-4C8A-8D7B-C3BF59300468}" destId="{3BEFE844-600B-4043-A416-146AC7F2D094}" srcOrd="3" destOrd="0" presId="urn:microsoft.com/office/officeart/2005/8/layout/hierarchy1"/>
    <dgm:cxn modelId="{906801BA-CB66-45C0-B8F3-B529A2A9765A}" type="presParOf" srcId="{3BEFE844-600B-4043-A416-146AC7F2D094}" destId="{2660382C-F753-4B84-94A6-17A828DFA4CE}" srcOrd="0" destOrd="0" presId="urn:microsoft.com/office/officeart/2005/8/layout/hierarchy1"/>
    <dgm:cxn modelId="{A35456C2-BC9F-4E50-9B11-FFAB1AC65B92}" type="presParOf" srcId="{2660382C-F753-4B84-94A6-17A828DFA4CE}" destId="{2A46E58D-D14F-48C2-8D02-62B881D1229D}" srcOrd="0" destOrd="0" presId="urn:microsoft.com/office/officeart/2005/8/layout/hierarchy1"/>
    <dgm:cxn modelId="{BE7BC88F-7DBE-414B-8F64-42DBB7C8748F}" type="presParOf" srcId="{2660382C-F753-4B84-94A6-17A828DFA4CE}" destId="{12327B3D-BDED-47A7-A3F8-A1EF5C0534F9}" srcOrd="1" destOrd="0" presId="urn:microsoft.com/office/officeart/2005/8/layout/hierarchy1"/>
    <dgm:cxn modelId="{A2AC48C7-F9BE-4ABD-8F3F-512B4C7727FC}" type="presParOf" srcId="{3BEFE844-600B-4043-A416-146AC7F2D094}" destId="{2FA6EC13-5AEB-4810-AF1C-2A2CDF77E8CA}" srcOrd="1" destOrd="0" presId="urn:microsoft.com/office/officeart/2005/8/layout/hierarchy1"/>
    <dgm:cxn modelId="{D1A4EA8D-CE79-4FBB-A725-C988E782DEF1}" type="presParOf" srcId="{2FA6EC13-5AEB-4810-AF1C-2A2CDF77E8CA}" destId="{0D449203-39B2-4C41-95FD-F813889B40F3}" srcOrd="0" destOrd="0" presId="urn:microsoft.com/office/officeart/2005/8/layout/hierarchy1"/>
    <dgm:cxn modelId="{39B92562-B717-458F-A90C-478E3ACD3C20}" type="presParOf" srcId="{2FA6EC13-5AEB-4810-AF1C-2A2CDF77E8CA}" destId="{5DA1DF74-18C4-4A1F-8CC3-FF502D2685F8}" srcOrd="1" destOrd="0" presId="urn:microsoft.com/office/officeart/2005/8/layout/hierarchy1"/>
    <dgm:cxn modelId="{D74C6437-2533-4E2A-B11B-122C1E1541B2}" type="presParOf" srcId="{5DA1DF74-18C4-4A1F-8CC3-FF502D2685F8}" destId="{13BD25EA-BADE-4B24-8032-AB5E1E22B6B2}" srcOrd="0" destOrd="0" presId="urn:microsoft.com/office/officeart/2005/8/layout/hierarchy1"/>
    <dgm:cxn modelId="{DB752799-3D07-4E9B-82F7-FC13D53F3B40}" type="presParOf" srcId="{13BD25EA-BADE-4B24-8032-AB5E1E22B6B2}" destId="{C98739CC-1C3B-48BA-A6B3-A590E7E22F36}" srcOrd="0" destOrd="0" presId="urn:microsoft.com/office/officeart/2005/8/layout/hierarchy1"/>
    <dgm:cxn modelId="{C06D8BF9-A4C7-483E-8DD2-ADB450D64519}" type="presParOf" srcId="{13BD25EA-BADE-4B24-8032-AB5E1E22B6B2}" destId="{1A887F78-5B65-4F6D-926A-61966E94099F}" srcOrd="1" destOrd="0" presId="urn:microsoft.com/office/officeart/2005/8/layout/hierarchy1"/>
    <dgm:cxn modelId="{96D901F1-EE3A-45E0-B0A1-340DAF488661}" type="presParOf" srcId="{5DA1DF74-18C4-4A1F-8CC3-FF502D2685F8}" destId="{C1793A0F-75DA-48B6-8C7D-A9AD5EC74EDC}" srcOrd="1" destOrd="0" presId="urn:microsoft.com/office/officeart/2005/8/layout/hierarchy1"/>
    <dgm:cxn modelId="{01D4E45C-72EE-46E6-9441-BCA611D91479}" type="presParOf" srcId="{2FA6EC13-5AEB-4810-AF1C-2A2CDF77E8CA}" destId="{764A2ECF-25B1-47A4-81E8-A3958F581F14}" srcOrd="2" destOrd="0" presId="urn:microsoft.com/office/officeart/2005/8/layout/hierarchy1"/>
    <dgm:cxn modelId="{10FC0F76-A0EB-4457-A6DF-43F6CB9F5C31}" type="presParOf" srcId="{2FA6EC13-5AEB-4810-AF1C-2A2CDF77E8CA}" destId="{08DDBA90-7E5C-413C-A1EC-30DA4F09611D}" srcOrd="3" destOrd="0" presId="urn:microsoft.com/office/officeart/2005/8/layout/hierarchy1"/>
    <dgm:cxn modelId="{71BD94F2-BB2F-4200-9660-DEC1CCEBD077}" type="presParOf" srcId="{08DDBA90-7E5C-413C-A1EC-30DA4F09611D}" destId="{3DFAE43D-55CF-4EB6-A4B6-DDDB7D6BED1B}" srcOrd="0" destOrd="0" presId="urn:microsoft.com/office/officeart/2005/8/layout/hierarchy1"/>
    <dgm:cxn modelId="{BC0BEA3A-8F6D-4E5F-8D77-01B7F798F20E}" type="presParOf" srcId="{3DFAE43D-55CF-4EB6-A4B6-DDDB7D6BED1B}" destId="{F0F9E028-A1FE-4363-BC99-A45AACD00C0B}" srcOrd="0" destOrd="0" presId="urn:microsoft.com/office/officeart/2005/8/layout/hierarchy1"/>
    <dgm:cxn modelId="{7F293DA1-B869-41E9-90F6-40BA442509D4}" type="presParOf" srcId="{3DFAE43D-55CF-4EB6-A4B6-DDDB7D6BED1B}" destId="{6476564D-6E65-47DF-9FEB-9DF2154858F8}" srcOrd="1" destOrd="0" presId="urn:microsoft.com/office/officeart/2005/8/layout/hierarchy1"/>
    <dgm:cxn modelId="{77ACF8E3-DE0C-4F4A-9E1E-9497C5B6E980}" type="presParOf" srcId="{08DDBA90-7E5C-413C-A1EC-30DA4F09611D}" destId="{4D82EE92-8294-40BA-87CB-D53510550E5F}" srcOrd="1" destOrd="0" presId="urn:microsoft.com/office/officeart/2005/8/layout/hierarchy1"/>
    <dgm:cxn modelId="{FE068E44-3581-4C13-A167-7E954B34238C}" type="presParOf" srcId="{3E6CCD79-0C42-4C8A-8D7B-C3BF59300468}" destId="{5C3FC4BC-F36E-4091-A68D-A7A948E01E97}" srcOrd="4" destOrd="0" presId="urn:microsoft.com/office/officeart/2005/8/layout/hierarchy1"/>
    <dgm:cxn modelId="{46E2C6E3-5958-4ADC-8838-E74A318F22C3}" type="presParOf" srcId="{3E6CCD79-0C42-4C8A-8D7B-C3BF59300468}" destId="{65A21A29-F746-497E-AB7B-13B6DE2903FE}" srcOrd="5" destOrd="0" presId="urn:microsoft.com/office/officeart/2005/8/layout/hierarchy1"/>
    <dgm:cxn modelId="{621D35F8-49FC-4306-9FA7-65F56D4B2A95}" type="presParOf" srcId="{65A21A29-F746-497E-AB7B-13B6DE2903FE}" destId="{C0C9CBFB-DB74-4326-8214-79D670CE67CE}" srcOrd="0" destOrd="0" presId="urn:microsoft.com/office/officeart/2005/8/layout/hierarchy1"/>
    <dgm:cxn modelId="{1094095D-0B99-4132-B4A3-06A738E207DA}" type="presParOf" srcId="{C0C9CBFB-DB74-4326-8214-79D670CE67CE}" destId="{17392992-8C98-4129-B769-BD91F9D73E63}" srcOrd="0" destOrd="0" presId="urn:microsoft.com/office/officeart/2005/8/layout/hierarchy1"/>
    <dgm:cxn modelId="{397DDC7F-C688-4312-B7AE-2B8D3AB01E85}" type="presParOf" srcId="{C0C9CBFB-DB74-4326-8214-79D670CE67CE}" destId="{7C2A17B9-FCBE-499A-B2DA-C6A0A5AD33E9}" srcOrd="1" destOrd="0" presId="urn:microsoft.com/office/officeart/2005/8/layout/hierarchy1"/>
    <dgm:cxn modelId="{D704725B-562C-4EBF-9C03-52330993ED02}" type="presParOf" srcId="{65A21A29-F746-497E-AB7B-13B6DE2903FE}" destId="{E64CE9A5-76B0-474C-AED6-0062509E308D}" srcOrd="1" destOrd="0" presId="urn:microsoft.com/office/officeart/2005/8/layout/hierarchy1"/>
    <dgm:cxn modelId="{E793164F-0D9C-445C-94AD-2AB61D781F02}" type="presParOf" srcId="{3E6CCD79-0C42-4C8A-8D7B-C3BF59300468}" destId="{16507C56-0A3E-4AA5-973C-5A19D3981E2E}" srcOrd="6" destOrd="0" presId="urn:microsoft.com/office/officeart/2005/8/layout/hierarchy1"/>
    <dgm:cxn modelId="{811156F5-FB31-4E68-AC73-B651659F16ED}" type="presParOf" srcId="{3E6CCD79-0C42-4C8A-8D7B-C3BF59300468}" destId="{6C43C578-CD5D-46B3-95C0-0EB36CD6F75E}" srcOrd="7" destOrd="0" presId="urn:microsoft.com/office/officeart/2005/8/layout/hierarchy1"/>
    <dgm:cxn modelId="{54598D20-59C6-4CF0-BAA1-599AE674967E}" type="presParOf" srcId="{6C43C578-CD5D-46B3-95C0-0EB36CD6F75E}" destId="{4848C31D-589C-4052-AB07-8861B38F11C0}" srcOrd="0" destOrd="0" presId="urn:microsoft.com/office/officeart/2005/8/layout/hierarchy1"/>
    <dgm:cxn modelId="{36C18AF8-7917-4AE6-B1AB-BF6EFAB4981C}" type="presParOf" srcId="{4848C31D-589C-4052-AB07-8861B38F11C0}" destId="{A2A69B0F-9F8C-4174-B92A-7627C4AA726F}" srcOrd="0" destOrd="0" presId="urn:microsoft.com/office/officeart/2005/8/layout/hierarchy1"/>
    <dgm:cxn modelId="{6ED8C556-EE71-4409-8FC0-9C8636E71685}" type="presParOf" srcId="{4848C31D-589C-4052-AB07-8861B38F11C0}" destId="{B5EA205B-DFF3-4FC6-8271-0B0B0056C83A}" srcOrd="1" destOrd="0" presId="urn:microsoft.com/office/officeart/2005/8/layout/hierarchy1"/>
    <dgm:cxn modelId="{2BB4E537-8818-484D-99C7-B631505E5E89}" type="presParOf" srcId="{6C43C578-CD5D-46B3-95C0-0EB36CD6F75E}" destId="{B9E11CD4-122B-40F3-9C3D-74D7233A4E3D}" srcOrd="1" destOrd="0" presId="urn:microsoft.com/office/officeart/2005/8/layout/hierarchy1"/>
    <dgm:cxn modelId="{901378F8-B1E4-4715-8221-15FE5740BC61}" type="presParOf" srcId="{B9E11CD4-122B-40F3-9C3D-74D7233A4E3D}" destId="{9B680C50-77B6-4D9B-8357-5AB43BCAB7F9}" srcOrd="0" destOrd="0" presId="urn:microsoft.com/office/officeart/2005/8/layout/hierarchy1"/>
    <dgm:cxn modelId="{2AB0CF79-AAD0-43D0-B547-E99B21A85622}" type="presParOf" srcId="{B9E11CD4-122B-40F3-9C3D-74D7233A4E3D}" destId="{DF32D164-9749-4471-824D-BC8EAF5B4806}" srcOrd="1" destOrd="0" presId="urn:microsoft.com/office/officeart/2005/8/layout/hierarchy1"/>
    <dgm:cxn modelId="{EEC955EC-3F02-42D4-A98C-78A6E5E9576B}" type="presParOf" srcId="{DF32D164-9749-4471-824D-BC8EAF5B4806}" destId="{65EC369C-BB7E-4577-B101-AFA323A5A2A6}" srcOrd="0" destOrd="0" presId="urn:microsoft.com/office/officeart/2005/8/layout/hierarchy1"/>
    <dgm:cxn modelId="{E61DE8B7-760E-4709-9777-6B3A03AFCE55}" type="presParOf" srcId="{65EC369C-BB7E-4577-B101-AFA323A5A2A6}" destId="{D83AEACB-E8F1-445C-8C87-35C1665A1CF2}" srcOrd="0" destOrd="0" presId="urn:microsoft.com/office/officeart/2005/8/layout/hierarchy1"/>
    <dgm:cxn modelId="{22FBEA2F-6464-4434-9450-3F2699B36B49}" type="presParOf" srcId="{65EC369C-BB7E-4577-B101-AFA323A5A2A6}" destId="{F44C49BB-4881-4D79-8FA3-5EF1B3EACCFD}" srcOrd="1" destOrd="0" presId="urn:microsoft.com/office/officeart/2005/8/layout/hierarchy1"/>
    <dgm:cxn modelId="{332027DE-F044-4F17-BB92-6085C49896EB}" type="presParOf" srcId="{DF32D164-9749-4471-824D-BC8EAF5B4806}" destId="{22AF5B2C-2167-4537-A350-112F897FEB1F}" srcOrd="1" destOrd="0" presId="urn:microsoft.com/office/officeart/2005/8/layout/hierarchy1"/>
    <dgm:cxn modelId="{7F255B5A-C5AB-473E-8D3F-DFBA94052989}" type="presParOf" srcId="{B9E11CD4-122B-40F3-9C3D-74D7233A4E3D}" destId="{FD859C79-145A-4425-A61F-42EAA14D5026}" srcOrd="2" destOrd="0" presId="urn:microsoft.com/office/officeart/2005/8/layout/hierarchy1"/>
    <dgm:cxn modelId="{540A1967-A2B9-4302-A403-3F4D90849764}" type="presParOf" srcId="{B9E11CD4-122B-40F3-9C3D-74D7233A4E3D}" destId="{83123CE7-A67F-4638-A8B2-2F37617A67B9}" srcOrd="3" destOrd="0" presId="urn:microsoft.com/office/officeart/2005/8/layout/hierarchy1"/>
    <dgm:cxn modelId="{BCF79AE6-6447-452D-A45C-31B42B48B9F9}" type="presParOf" srcId="{83123CE7-A67F-4638-A8B2-2F37617A67B9}" destId="{61F24AE4-E5E4-44AF-A5FC-A2C0066AD804}" srcOrd="0" destOrd="0" presId="urn:microsoft.com/office/officeart/2005/8/layout/hierarchy1"/>
    <dgm:cxn modelId="{EFFE720B-67CB-4660-B26D-B4AD87C480AC}" type="presParOf" srcId="{61F24AE4-E5E4-44AF-A5FC-A2C0066AD804}" destId="{CA47A8D9-C6BD-4DC4-904E-892249B1960E}" srcOrd="0" destOrd="0" presId="urn:microsoft.com/office/officeart/2005/8/layout/hierarchy1"/>
    <dgm:cxn modelId="{0B4F447D-B4A0-4C56-93E0-62A4F1D64D89}" type="presParOf" srcId="{61F24AE4-E5E4-44AF-A5FC-A2C0066AD804}" destId="{253DDA41-F845-458F-95D8-5AF97ED79056}" srcOrd="1" destOrd="0" presId="urn:microsoft.com/office/officeart/2005/8/layout/hierarchy1"/>
    <dgm:cxn modelId="{30E72F77-0CA2-4C8C-BBE1-826C09DB6CFB}" type="presParOf" srcId="{83123CE7-A67F-4638-A8B2-2F37617A67B9}" destId="{4F7D8F89-2BFE-4531-9A27-E7C2A1EF771C}" srcOrd="1" destOrd="0" presId="urn:microsoft.com/office/officeart/2005/8/layout/hierarchy1"/>
    <dgm:cxn modelId="{2EFD7C82-0119-47A0-90E3-8FD5214C5FFC}" type="presParOf" srcId="{B9E11CD4-122B-40F3-9C3D-74D7233A4E3D}" destId="{9AFFA800-6F51-438A-8979-97E8143825B4}" srcOrd="4" destOrd="0" presId="urn:microsoft.com/office/officeart/2005/8/layout/hierarchy1"/>
    <dgm:cxn modelId="{0E8E1B15-C096-4D58-8BA0-1FF914B1693D}" type="presParOf" srcId="{B9E11CD4-122B-40F3-9C3D-74D7233A4E3D}" destId="{CA2A407A-A396-42C4-A5D2-3F13AC9EB334}" srcOrd="5" destOrd="0" presId="urn:microsoft.com/office/officeart/2005/8/layout/hierarchy1"/>
    <dgm:cxn modelId="{838808E7-EFA5-44DD-90CC-63D3C53986D1}" type="presParOf" srcId="{CA2A407A-A396-42C4-A5D2-3F13AC9EB334}" destId="{1CAFCE66-B469-471B-9EC2-35F7A3B6465B}" srcOrd="0" destOrd="0" presId="urn:microsoft.com/office/officeart/2005/8/layout/hierarchy1"/>
    <dgm:cxn modelId="{C5CD9739-40EF-4BC4-8C5C-00F2AE4D0A52}" type="presParOf" srcId="{1CAFCE66-B469-471B-9EC2-35F7A3B6465B}" destId="{A2D4CA87-F22A-4EB9-93A0-A04E78FD375D}" srcOrd="0" destOrd="0" presId="urn:microsoft.com/office/officeart/2005/8/layout/hierarchy1"/>
    <dgm:cxn modelId="{33CF8784-967C-47DE-A653-3D48018CE862}" type="presParOf" srcId="{1CAFCE66-B469-471B-9EC2-35F7A3B6465B}" destId="{07C539D2-0BE1-4E77-B0BA-186D25ED5F00}" srcOrd="1" destOrd="0" presId="urn:microsoft.com/office/officeart/2005/8/layout/hierarchy1"/>
    <dgm:cxn modelId="{F259414F-52AB-4151-90BA-B6E668A2868F}" type="presParOf" srcId="{CA2A407A-A396-42C4-A5D2-3F13AC9EB334}" destId="{431F7F28-6162-4684-97DE-C7869789447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DE29ED-43EF-4C74-944E-78A5B597E173}">
      <dsp:nvSpPr>
        <dsp:cNvPr id="0" name=""/>
        <dsp:cNvSpPr/>
      </dsp:nvSpPr>
      <dsp:spPr>
        <a:xfrm>
          <a:off x="1512371" y="0"/>
          <a:ext cx="4525963" cy="452596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69C06D-EB5B-44E8-A372-85B2F1A6C692}">
      <dsp:nvSpPr>
        <dsp:cNvPr id="0" name=""/>
        <dsp:cNvSpPr/>
      </dsp:nvSpPr>
      <dsp:spPr>
        <a:xfrm>
          <a:off x="3775352" y="455027"/>
          <a:ext cx="2941875"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National Unity</a:t>
          </a:r>
          <a:endParaRPr lang="en-US" sz="1300" kern="1200" dirty="0"/>
        </a:p>
      </dsp:txBody>
      <dsp:txXfrm>
        <a:off x="3801502" y="481177"/>
        <a:ext cx="2889575" cy="483390"/>
      </dsp:txXfrm>
    </dsp:sp>
    <dsp:sp modelId="{5BF6EF8F-D95A-40FD-B0F4-B07796B7C716}">
      <dsp:nvSpPr>
        <dsp:cNvPr id="0" name=""/>
        <dsp:cNvSpPr/>
      </dsp:nvSpPr>
      <dsp:spPr>
        <a:xfrm>
          <a:off x="3775352" y="1057678"/>
          <a:ext cx="2941875"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Honesty &amp; Integrity</a:t>
          </a:r>
          <a:endParaRPr lang="en-US" sz="1300" kern="1200" dirty="0"/>
        </a:p>
      </dsp:txBody>
      <dsp:txXfrm>
        <a:off x="3801502" y="1083828"/>
        <a:ext cx="2889575" cy="483390"/>
      </dsp:txXfrm>
    </dsp:sp>
    <dsp:sp modelId="{4D8CA669-352C-4544-A8B7-9924367A5CBE}">
      <dsp:nvSpPr>
        <dsp:cNvPr id="0" name=""/>
        <dsp:cNvSpPr/>
      </dsp:nvSpPr>
      <dsp:spPr>
        <a:xfrm>
          <a:off x="3775352" y="1660330"/>
          <a:ext cx="2941875"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Profit making</a:t>
          </a:r>
          <a:endParaRPr lang="en-US" sz="1300" kern="1200" dirty="0"/>
        </a:p>
      </dsp:txBody>
      <dsp:txXfrm>
        <a:off x="3801502" y="1686480"/>
        <a:ext cx="2889575" cy="483390"/>
      </dsp:txXfrm>
    </dsp:sp>
    <dsp:sp modelId="{14B3B8C2-D885-40D7-AA92-979CEB6997FC}">
      <dsp:nvSpPr>
        <dsp:cNvPr id="0" name=""/>
        <dsp:cNvSpPr/>
      </dsp:nvSpPr>
      <dsp:spPr>
        <a:xfrm>
          <a:off x="3775352" y="2262981"/>
          <a:ext cx="2941875"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Supporting National Development projects</a:t>
          </a:r>
          <a:endParaRPr lang="en-US" sz="1300" kern="1200" dirty="0"/>
        </a:p>
      </dsp:txBody>
      <dsp:txXfrm>
        <a:off x="3801502" y="2289131"/>
        <a:ext cx="2889575" cy="483390"/>
      </dsp:txXfrm>
    </dsp:sp>
    <dsp:sp modelId="{8CA28997-ED13-4B1F-922D-45836CC2C637}">
      <dsp:nvSpPr>
        <dsp:cNvPr id="0" name=""/>
        <dsp:cNvSpPr/>
      </dsp:nvSpPr>
      <dsp:spPr>
        <a:xfrm>
          <a:off x="3775352" y="2865632"/>
          <a:ext cx="2941875"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Supporting the vulnerable: orphans, widows and the under-privileged</a:t>
          </a:r>
          <a:endParaRPr lang="en-US" sz="1300" kern="1200" dirty="0"/>
        </a:p>
      </dsp:txBody>
      <dsp:txXfrm>
        <a:off x="3801502" y="2891782"/>
        <a:ext cx="2889575" cy="483390"/>
      </dsp:txXfrm>
    </dsp:sp>
    <dsp:sp modelId="{BD0292AB-36CB-4204-9BCA-7D2206BF1162}">
      <dsp:nvSpPr>
        <dsp:cNvPr id="0" name=""/>
        <dsp:cNvSpPr/>
      </dsp:nvSpPr>
      <dsp:spPr>
        <a:xfrm>
          <a:off x="3775352" y="3468284"/>
          <a:ext cx="2941875"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Mentoring and leaving behind a legacy</a:t>
          </a:r>
          <a:endParaRPr lang="en-US" sz="1300" kern="1200" dirty="0"/>
        </a:p>
      </dsp:txBody>
      <dsp:txXfrm>
        <a:off x="3801502" y="3494434"/>
        <a:ext cx="2889575" cy="4833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CFF71F-51A0-4040-9E5A-2FD03E397BC8}">
      <dsp:nvSpPr>
        <dsp:cNvPr id="0" name=""/>
        <dsp:cNvSpPr/>
      </dsp:nvSpPr>
      <dsp:spPr>
        <a:xfrm>
          <a:off x="495061" y="645"/>
          <a:ext cx="2262336" cy="13574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Breaking News</a:t>
          </a:r>
          <a:endParaRPr lang="en-US" sz="1700" kern="1200" dirty="0"/>
        </a:p>
      </dsp:txBody>
      <dsp:txXfrm>
        <a:off x="495061" y="645"/>
        <a:ext cx="2262336" cy="1357401"/>
      </dsp:txXfrm>
    </dsp:sp>
    <dsp:sp modelId="{97A0F77D-56F0-42C5-A1F4-566A1FCA949D}">
      <dsp:nvSpPr>
        <dsp:cNvPr id="0" name=""/>
        <dsp:cNvSpPr/>
      </dsp:nvSpPr>
      <dsp:spPr>
        <a:xfrm>
          <a:off x="2983631" y="645"/>
          <a:ext cx="2262336" cy="13574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Instant News Analysis and Forecasting</a:t>
          </a:r>
          <a:endParaRPr lang="en-US" sz="1700" kern="1200" dirty="0"/>
        </a:p>
      </dsp:txBody>
      <dsp:txXfrm>
        <a:off x="2983631" y="645"/>
        <a:ext cx="2262336" cy="1357401"/>
      </dsp:txXfrm>
    </dsp:sp>
    <dsp:sp modelId="{6CB5E2C7-3A77-49CF-9EC2-8F40F49E13FD}">
      <dsp:nvSpPr>
        <dsp:cNvPr id="0" name=""/>
        <dsp:cNvSpPr/>
      </dsp:nvSpPr>
      <dsp:spPr>
        <a:xfrm>
          <a:off x="5472201" y="645"/>
          <a:ext cx="2262336" cy="13574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Big Interviews</a:t>
          </a:r>
          <a:endParaRPr lang="en-US" sz="1700" kern="1200" dirty="0"/>
        </a:p>
      </dsp:txBody>
      <dsp:txXfrm>
        <a:off x="5472201" y="645"/>
        <a:ext cx="2262336" cy="1357401"/>
      </dsp:txXfrm>
    </dsp:sp>
    <dsp:sp modelId="{3E586A93-155D-4308-B3CC-CCD9912E28E7}">
      <dsp:nvSpPr>
        <dsp:cNvPr id="0" name=""/>
        <dsp:cNvSpPr/>
      </dsp:nvSpPr>
      <dsp:spPr>
        <a:xfrm>
          <a:off x="495061" y="1584280"/>
          <a:ext cx="2262336" cy="13574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Fact-Checking </a:t>
          </a:r>
          <a:endParaRPr lang="en-US" sz="1700" kern="1200" dirty="0"/>
        </a:p>
      </dsp:txBody>
      <dsp:txXfrm>
        <a:off x="495061" y="1584280"/>
        <a:ext cx="2262336" cy="1357401"/>
      </dsp:txXfrm>
    </dsp:sp>
    <dsp:sp modelId="{4BCC3361-8690-4C12-A0A0-4B9B0A513BB6}">
      <dsp:nvSpPr>
        <dsp:cNvPr id="0" name=""/>
        <dsp:cNvSpPr/>
      </dsp:nvSpPr>
      <dsp:spPr>
        <a:xfrm>
          <a:off x="2983631" y="1584280"/>
          <a:ext cx="2262336" cy="13574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Documentaries</a:t>
          </a:r>
          <a:endParaRPr lang="en-US" sz="1700" kern="1200" dirty="0"/>
        </a:p>
      </dsp:txBody>
      <dsp:txXfrm>
        <a:off x="2983631" y="1584280"/>
        <a:ext cx="2262336" cy="1357401"/>
      </dsp:txXfrm>
    </dsp:sp>
    <dsp:sp modelId="{5FE696C0-6326-45E4-9C14-F9B11151BD12}">
      <dsp:nvSpPr>
        <dsp:cNvPr id="0" name=""/>
        <dsp:cNvSpPr/>
      </dsp:nvSpPr>
      <dsp:spPr>
        <a:xfrm>
          <a:off x="5472201" y="1584280"/>
          <a:ext cx="2262336" cy="13574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Data-based reporting</a:t>
          </a:r>
          <a:endParaRPr lang="en-US" sz="1700" kern="1200" dirty="0"/>
        </a:p>
      </dsp:txBody>
      <dsp:txXfrm>
        <a:off x="5472201" y="1584280"/>
        <a:ext cx="2262336" cy="1357401"/>
      </dsp:txXfrm>
    </dsp:sp>
    <dsp:sp modelId="{3FE8FE82-83F7-43E7-AC4F-4B78CF3BA08E}">
      <dsp:nvSpPr>
        <dsp:cNvPr id="0" name=""/>
        <dsp:cNvSpPr/>
      </dsp:nvSpPr>
      <dsp:spPr>
        <a:xfrm>
          <a:off x="1739346" y="3167916"/>
          <a:ext cx="2262336" cy="13574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Informed Commentaries</a:t>
          </a:r>
          <a:endParaRPr lang="en-US" sz="1700" kern="1200" dirty="0"/>
        </a:p>
      </dsp:txBody>
      <dsp:txXfrm>
        <a:off x="1739346" y="3167916"/>
        <a:ext cx="2262336" cy="1357401"/>
      </dsp:txXfrm>
    </dsp:sp>
    <dsp:sp modelId="{A8734346-F604-44F7-AFFE-21160A2EF8A6}">
      <dsp:nvSpPr>
        <dsp:cNvPr id="0" name=""/>
        <dsp:cNvSpPr/>
      </dsp:nvSpPr>
      <dsp:spPr>
        <a:xfrm>
          <a:off x="4227916" y="3167916"/>
          <a:ext cx="2262336" cy="13574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Investigations/Solutions Reporting</a:t>
          </a:r>
          <a:endParaRPr lang="en-US" sz="1700" kern="1200" dirty="0"/>
        </a:p>
      </dsp:txBody>
      <dsp:txXfrm>
        <a:off x="4227916" y="3167916"/>
        <a:ext cx="2262336" cy="13574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FCD7D7-C62F-4079-A02D-37CF1F023870}"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999260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CD7D7-C62F-4079-A02D-37CF1F023870}"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45746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CD7D7-C62F-4079-A02D-37CF1F023870}"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349973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CD7D7-C62F-4079-A02D-37CF1F023870}"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428040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FCD7D7-C62F-4079-A02D-37CF1F023870}"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181225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FCD7D7-C62F-4079-A02D-37CF1F023870}"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1328691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FCD7D7-C62F-4079-A02D-37CF1F023870}" type="datetimeFigureOut">
              <a:rPr lang="en-US" smtClean="0"/>
              <a:t>4/5/2018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230535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FCD7D7-C62F-4079-A02D-37CF1F023870}" type="datetimeFigureOut">
              <a:rPr lang="en-US" smtClean="0"/>
              <a:t>4/5/2018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423559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CD7D7-C62F-4079-A02D-37CF1F023870}" type="datetimeFigureOut">
              <a:rPr lang="en-US" smtClean="0"/>
              <a:t>4/5/2018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33159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FCD7D7-C62F-4079-A02D-37CF1F023870}"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339385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FCD7D7-C62F-4079-A02D-37CF1F023870}"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C5722-EA18-41BC-9459-0A7B34BE2E71}" type="slidenum">
              <a:rPr lang="en-US" smtClean="0"/>
              <a:t>‹#›</a:t>
            </a:fld>
            <a:endParaRPr lang="en-US"/>
          </a:p>
        </p:txBody>
      </p:sp>
    </p:spTree>
    <p:extLst>
      <p:ext uri="{BB962C8B-B14F-4D97-AF65-F5344CB8AC3E}">
        <p14:creationId xmlns:p14="http://schemas.microsoft.com/office/powerpoint/2010/main" val="2181541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CD7D7-C62F-4079-A02D-37CF1F023870}" type="datetimeFigureOut">
              <a:rPr lang="en-US" smtClean="0"/>
              <a:t>4/5/2018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C5722-EA18-41BC-9459-0A7B34BE2E71}" type="slidenum">
              <a:rPr lang="en-US" smtClean="0"/>
              <a:t>‹#›</a:t>
            </a:fld>
            <a:endParaRPr lang="en-US"/>
          </a:p>
        </p:txBody>
      </p:sp>
    </p:spTree>
    <p:extLst>
      <p:ext uri="{BB962C8B-B14F-4D97-AF65-F5344CB8AC3E}">
        <p14:creationId xmlns:p14="http://schemas.microsoft.com/office/powerpoint/2010/main" val="45746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Online &amp; Print Publication Plan</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Theophilus</a:t>
            </a:r>
            <a:r>
              <a:rPr lang="en-US" dirty="0" smtClean="0"/>
              <a:t> </a:t>
            </a:r>
            <a:r>
              <a:rPr lang="en-US" dirty="0" err="1" smtClean="0"/>
              <a:t>Abbah</a:t>
            </a:r>
            <a:endParaRPr lang="en-US" dirty="0"/>
          </a:p>
        </p:txBody>
      </p:sp>
    </p:spTree>
    <p:extLst>
      <p:ext uri="{BB962C8B-B14F-4D97-AF65-F5344CB8AC3E}">
        <p14:creationId xmlns:p14="http://schemas.microsoft.com/office/powerpoint/2010/main" val="1815545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Strength</a:t>
            </a:r>
            <a:endParaRPr lang="en-US" dirty="0"/>
          </a:p>
        </p:txBody>
      </p:sp>
      <p:sp>
        <p:nvSpPr>
          <p:cNvPr id="3" name="Content Placeholder 2"/>
          <p:cNvSpPr>
            <a:spLocks noGrp="1"/>
          </p:cNvSpPr>
          <p:nvPr>
            <p:ph idx="1"/>
          </p:nvPr>
        </p:nvSpPr>
        <p:spPr/>
        <p:txBody>
          <a:bodyPr>
            <a:normAutofit lnSpcReduction="10000"/>
          </a:bodyPr>
          <a:lstStyle/>
          <a:p>
            <a:r>
              <a:rPr lang="en-US" dirty="0"/>
              <a:t>Political and </a:t>
            </a:r>
            <a:r>
              <a:rPr lang="en-US" dirty="0" smtClean="0"/>
              <a:t>Economic Reporting</a:t>
            </a:r>
          </a:p>
          <a:p>
            <a:r>
              <a:rPr lang="en-US" dirty="0" smtClean="0"/>
              <a:t>Literary/Narrative Reporting</a:t>
            </a:r>
          </a:p>
          <a:p>
            <a:r>
              <a:rPr lang="en-US" dirty="0" smtClean="0"/>
              <a:t>Investigative Reporting</a:t>
            </a:r>
          </a:p>
          <a:p>
            <a:r>
              <a:rPr lang="en-US" dirty="0" smtClean="0"/>
              <a:t>Data-based Reporting</a:t>
            </a:r>
          </a:p>
          <a:p>
            <a:r>
              <a:rPr lang="en-US" dirty="0" smtClean="0"/>
              <a:t>Coverage of Sporting personalities</a:t>
            </a:r>
          </a:p>
          <a:p>
            <a:r>
              <a:rPr lang="en-US" dirty="0" smtClean="0"/>
              <a:t>Celebrities/young adults personalities/events coverage</a:t>
            </a:r>
          </a:p>
          <a:p>
            <a:r>
              <a:rPr lang="en-US" dirty="0" smtClean="0"/>
              <a:t>Fact-checking important and big issues</a:t>
            </a:r>
            <a:endParaRPr lang="en-US" dirty="0"/>
          </a:p>
        </p:txBody>
      </p:sp>
    </p:spTree>
    <p:extLst>
      <p:ext uri="{BB962C8B-B14F-4D97-AF65-F5344CB8AC3E}">
        <p14:creationId xmlns:p14="http://schemas.microsoft.com/office/powerpoint/2010/main" val="1066565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Online Content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818285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4788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Supportive Business Activities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70437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1142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Information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151015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9622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Staff</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575076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1026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Income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812294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1196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Coverage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977104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836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Take-Off Needs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1219654"/>
              </p:ext>
            </p:extLst>
          </p:nvPr>
        </p:nvGraphicFramePr>
        <p:xfrm>
          <a:off x="457200" y="1600200"/>
          <a:ext cx="8229600" cy="6233160"/>
        </p:xfrm>
        <a:graphic>
          <a:graphicData uri="http://schemas.openxmlformats.org/drawingml/2006/table">
            <a:tbl>
              <a:tblPr firstRow="1" bandRow="1">
                <a:tableStyleId>{5C22544A-7EE6-4342-B048-85BDC9FD1C3A}</a:tableStyleId>
              </a:tblPr>
              <a:tblGrid>
                <a:gridCol w="1219200"/>
                <a:gridCol w="4267200"/>
                <a:gridCol w="2743200"/>
              </a:tblGrid>
              <a:tr h="370840">
                <a:tc>
                  <a:txBody>
                    <a:bodyPr/>
                    <a:lstStyle/>
                    <a:p>
                      <a:r>
                        <a:rPr lang="en-US" dirty="0" smtClean="0"/>
                        <a:t>S/No</a:t>
                      </a:r>
                      <a:endParaRPr lang="en-US" dirty="0"/>
                    </a:p>
                  </a:txBody>
                  <a:tcPr/>
                </a:tc>
                <a:tc>
                  <a:txBody>
                    <a:bodyPr/>
                    <a:lstStyle/>
                    <a:p>
                      <a:r>
                        <a:rPr lang="en-US" dirty="0" smtClean="0"/>
                        <a:t>Description</a:t>
                      </a:r>
                      <a:endParaRPr lang="en-US" dirty="0"/>
                    </a:p>
                  </a:txBody>
                  <a:tcPr/>
                </a:tc>
                <a:tc>
                  <a:txBody>
                    <a:bodyPr/>
                    <a:lstStyle/>
                    <a:p>
                      <a:r>
                        <a:rPr lang="en-US" dirty="0" smtClean="0"/>
                        <a:t>Amount</a:t>
                      </a:r>
                      <a:endParaRPr lang="en-US" dirty="0"/>
                    </a:p>
                  </a:txBody>
                  <a:tcPr/>
                </a:tc>
              </a:tr>
              <a:tr h="370840">
                <a:tc>
                  <a:txBody>
                    <a:bodyPr/>
                    <a:lstStyle/>
                    <a:p>
                      <a:r>
                        <a:rPr lang="en-US" dirty="0" smtClean="0"/>
                        <a: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Office Accommodation (2 Bedroom Flat)</a:t>
                      </a:r>
                    </a:p>
                    <a:p>
                      <a:endParaRPr lang="en-US" dirty="0"/>
                    </a:p>
                  </a:txBody>
                  <a:tcPr/>
                </a:tc>
                <a:tc>
                  <a:txBody>
                    <a:bodyPr/>
                    <a:lstStyle/>
                    <a:p>
                      <a:r>
                        <a:rPr lang="en-US" dirty="0" smtClean="0"/>
                        <a:t>  N4,000,000.00</a:t>
                      </a:r>
                      <a:endParaRPr lang="en-US" dirty="0"/>
                    </a:p>
                  </a:txBody>
                  <a:tcPr/>
                </a:tc>
              </a:tr>
              <a:tr h="370840">
                <a:tc>
                  <a:txBody>
                    <a:bodyPr/>
                    <a:lstStyle/>
                    <a:p>
                      <a:r>
                        <a:rPr lang="en-US" dirty="0" smtClean="0"/>
                        <a:t>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Four Desktop computers (N400</a:t>
                      </a:r>
                      <a:r>
                        <a:rPr lang="en-US" sz="1800" kern="1200" baseline="0" dirty="0" smtClean="0">
                          <a:solidFill>
                            <a:schemeClr val="dk1"/>
                          </a:solidFill>
                          <a:effectLst/>
                          <a:latin typeface="+mn-lt"/>
                          <a:ea typeface="+mn-ea"/>
                          <a:cs typeface="+mn-cs"/>
                        </a:rPr>
                        <a:t> each)</a:t>
                      </a:r>
                      <a:endParaRPr lang="en-US" sz="1800" kern="1200" dirty="0" smtClean="0">
                        <a:solidFill>
                          <a:schemeClr val="dk1"/>
                        </a:solidFill>
                        <a:effectLst/>
                        <a:latin typeface="+mn-lt"/>
                        <a:ea typeface="+mn-ea"/>
                        <a:cs typeface="+mn-cs"/>
                      </a:endParaRPr>
                    </a:p>
                    <a:p>
                      <a:endParaRPr lang="en-US" dirty="0"/>
                    </a:p>
                  </a:txBody>
                  <a:tcPr/>
                </a:tc>
                <a:tc>
                  <a:txBody>
                    <a:bodyPr/>
                    <a:lstStyle/>
                    <a:p>
                      <a:r>
                        <a:rPr lang="en-US" dirty="0" smtClean="0"/>
                        <a:t>     1,600,000.00</a:t>
                      </a:r>
                      <a:endParaRPr lang="en-US" dirty="0"/>
                    </a:p>
                  </a:txBody>
                  <a:tcPr/>
                </a:tc>
              </a:tr>
              <a:tr h="370840">
                <a:tc>
                  <a:txBody>
                    <a:bodyPr/>
                    <a:lstStyle/>
                    <a:p>
                      <a:r>
                        <a:rPr lang="en-US" dirty="0" smtClean="0"/>
                        <a:t>3.</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Six laptop computers (N150,000 each)</a:t>
                      </a:r>
                    </a:p>
                    <a:p>
                      <a:endParaRPr lang="en-US" dirty="0"/>
                    </a:p>
                  </a:txBody>
                  <a:tcPr/>
                </a:tc>
                <a:tc>
                  <a:txBody>
                    <a:bodyPr/>
                    <a:lstStyle/>
                    <a:p>
                      <a:r>
                        <a:rPr lang="en-US" dirty="0" smtClean="0"/>
                        <a:t>        900.000.00</a:t>
                      </a:r>
                      <a:endParaRPr lang="en-US" dirty="0"/>
                    </a:p>
                  </a:txBody>
                  <a:tcPr/>
                </a:tc>
              </a:tr>
              <a:tr h="370840">
                <a:tc>
                  <a:txBody>
                    <a:bodyPr/>
                    <a:lstStyle/>
                    <a:p>
                      <a:r>
                        <a:rPr lang="en-US" dirty="0" smtClean="0"/>
                        <a:t>4.</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Three Printers (N100,000 each)</a:t>
                      </a:r>
                    </a:p>
                    <a:p>
                      <a:endParaRPr lang="en-US" dirty="0"/>
                    </a:p>
                  </a:txBody>
                  <a:tcPr/>
                </a:tc>
                <a:tc>
                  <a:txBody>
                    <a:bodyPr/>
                    <a:lstStyle/>
                    <a:p>
                      <a:r>
                        <a:rPr lang="en-US" dirty="0" smtClean="0"/>
                        <a:t>        300,000.00</a:t>
                      </a:r>
                      <a:endParaRPr lang="en-US" dirty="0"/>
                    </a:p>
                  </a:txBody>
                  <a:tcPr/>
                </a:tc>
              </a:tr>
              <a:tr h="370840">
                <a:tc>
                  <a:txBody>
                    <a:bodyPr/>
                    <a:lstStyle/>
                    <a:p>
                      <a:r>
                        <a:rPr lang="en-US" dirty="0" smtClean="0"/>
                        <a:t>5.</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Internet service</a:t>
                      </a:r>
                    </a:p>
                    <a:p>
                      <a:endParaRPr lang="en-US" dirty="0"/>
                    </a:p>
                  </a:txBody>
                  <a:tcPr/>
                </a:tc>
                <a:tc>
                  <a:txBody>
                    <a:bodyPr/>
                    <a:lstStyle/>
                    <a:p>
                      <a:r>
                        <a:rPr lang="en-US" dirty="0" smtClean="0"/>
                        <a:t>     1,000,000.00</a:t>
                      </a:r>
                      <a:endParaRPr lang="en-US" dirty="0"/>
                    </a:p>
                  </a:txBody>
                  <a:tcPr/>
                </a:tc>
              </a:tr>
              <a:tr h="370840">
                <a:tc>
                  <a:txBody>
                    <a:bodyPr/>
                    <a:lstStyle/>
                    <a:p>
                      <a:r>
                        <a:rPr lang="en-US" dirty="0" smtClean="0"/>
                        <a:t>6.</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Design &amp; Management of Website</a:t>
                      </a:r>
                    </a:p>
                    <a:p>
                      <a:endParaRPr lang="en-US" dirty="0"/>
                    </a:p>
                  </a:txBody>
                  <a:tcPr/>
                </a:tc>
                <a:tc>
                  <a:txBody>
                    <a:bodyPr/>
                    <a:lstStyle/>
                    <a:p>
                      <a:r>
                        <a:rPr lang="en-US" dirty="0" smtClean="0"/>
                        <a:t>     1,000,000.00</a:t>
                      </a:r>
                      <a:endParaRPr lang="en-US" dirty="0"/>
                    </a:p>
                  </a:txBody>
                  <a:tcPr/>
                </a:tc>
              </a:tr>
              <a:tr h="370840">
                <a:tc>
                  <a:txBody>
                    <a:bodyPr/>
                    <a:lstStyle/>
                    <a:p>
                      <a:r>
                        <a:rPr lang="en-US" dirty="0" smtClean="0"/>
                        <a:t>7.</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Staff Salaries (N</a:t>
                      </a:r>
                      <a:r>
                        <a:rPr lang="en-US" sz="1800" kern="1200" baseline="0" dirty="0" smtClean="0">
                          <a:solidFill>
                            <a:schemeClr val="dk1"/>
                          </a:solidFill>
                          <a:effectLst/>
                          <a:latin typeface="+mn-lt"/>
                          <a:ea typeface="+mn-ea"/>
                          <a:cs typeface="+mn-cs"/>
                        </a:rPr>
                        <a:t> 2million x 24 months)</a:t>
                      </a:r>
                      <a:endParaRPr lang="en-US" sz="1800" kern="1200" dirty="0" smtClean="0">
                        <a:solidFill>
                          <a:schemeClr val="dk1"/>
                        </a:solidFill>
                        <a:effectLst/>
                        <a:latin typeface="+mn-lt"/>
                        <a:ea typeface="+mn-ea"/>
                        <a:cs typeface="+mn-cs"/>
                      </a:endParaRPr>
                    </a:p>
                    <a:p>
                      <a:endParaRPr lang="en-US" dirty="0"/>
                    </a:p>
                  </a:txBody>
                  <a:tcPr/>
                </a:tc>
                <a:tc>
                  <a:txBody>
                    <a:bodyPr/>
                    <a:lstStyle/>
                    <a:p>
                      <a:r>
                        <a:rPr lang="en-US" dirty="0" smtClean="0"/>
                        <a:t>    48,000,000.00</a:t>
                      </a:r>
                      <a:endParaRPr lang="en-US" dirty="0"/>
                    </a:p>
                  </a:txBody>
                  <a:tcPr/>
                </a:tc>
              </a:tr>
              <a:tr h="370840">
                <a:tc>
                  <a:txBody>
                    <a:bodyPr/>
                    <a:lstStyle/>
                    <a:p>
                      <a:r>
                        <a:rPr lang="en-US" dirty="0" smtClean="0"/>
                        <a:t>8.</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Operational vehicles (3 in number)</a:t>
                      </a:r>
                    </a:p>
                    <a:p>
                      <a:endParaRPr lang="en-US" dirty="0"/>
                    </a:p>
                  </a:txBody>
                  <a:tcPr/>
                </a:tc>
                <a:tc>
                  <a:txBody>
                    <a:bodyPr/>
                    <a:lstStyle/>
                    <a:p>
                      <a:r>
                        <a:rPr lang="en-US" dirty="0" smtClean="0"/>
                        <a:t>    21,000,000.00</a:t>
                      </a:r>
                      <a:endParaRPr lang="en-US" dirty="0"/>
                    </a:p>
                  </a:txBody>
                  <a:tcPr/>
                </a:tc>
              </a:tr>
              <a:tr h="370840">
                <a:tc>
                  <a:txBody>
                    <a:bodyPr/>
                    <a:lstStyle/>
                    <a:p>
                      <a:r>
                        <a:rPr lang="en-US" dirty="0" smtClean="0"/>
                        <a:t>9.</a:t>
                      </a:r>
                      <a:endParaRPr lang="en-US" dirty="0"/>
                    </a:p>
                  </a:txBody>
                  <a:tcPr/>
                </a:tc>
                <a:tc>
                  <a:txBody>
                    <a:bodyPr/>
                    <a:lstStyle/>
                    <a:p>
                      <a:r>
                        <a:rPr lang="en-US" dirty="0" smtClean="0"/>
                        <a:t>Monthly Impress (N300,000</a:t>
                      </a:r>
                      <a:r>
                        <a:rPr lang="en-US" baseline="0" dirty="0" smtClean="0"/>
                        <a:t> x 24)</a:t>
                      </a:r>
                      <a:endParaRPr lang="en-US" dirty="0"/>
                    </a:p>
                  </a:txBody>
                  <a:tcPr/>
                </a:tc>
                <a:tc>
                  <a:txBody>
                    <a:bodyPr/>
                    <a:lstStyle/>
                    <a:p>
                      <a:r>
                        <a:rPr lang="en-US" dirty="0" smtClean="0"/>
                        <a:t>       7,200,000.00</a:t>
                      </a:r>
                      <a:endParaRPr lang="en-US" dirty="0"/>
                    </a:p>
                  </a:txBody>
                  <a:tcPr/>
                </a:tc>
              </a:tr>
              <a:tr h="370840">
                <a:tc>
                  <a:txBody>
                    <a:bodyPr/>
                    <a:lstStyle/>
                    <a:p>
                      <a:endParaRPr lang="en-US" dirty="0"/>
                    </a:p>
                  </a:txBody>
                  <a:tcPr/>
                </a:tc>
                <a:tc>
                  <a:txBody>
                    <a:bodyPr/>
                    <a:lstStyle/>
                    <a:p>
                      <a:r>
                        <a:rPr lang="en-US" dirty="0" smtClean="0"/>
                        <a:t>TOTAL</a:t>
                      </a:r>
                      <a:endParaRPr lang="en-US" dirty="0"/>
                    </a:p>
                  </a:txBody>
                  <a:tcPr/>
                </a:tc>
                <a:tc>
                  <a:txBody>
                    <a:bodyPr/>
                    <a:lstStyle/>
                    <a:p>
                      <a:r>
                        <a:rPr lang="en-US" dirty="0" smtClean="0"/>
                        <a:t>N85,000,000.00</a:t>
                      </a:r>
                      <a:endParaRPr lang="en-US" dirty="0"/>
                    </a:p>
                  </a:txBody>
                  <a:tcPr/>
                </a:tc>
              </a:tr>
            </a:tbl>
          </a:graphicData>
        </a:graphic>
      </p:graphicFrame>
    </p:spTree>
    <p:extLst>
      <p:ext uri="{BB962C8B-B14F-4D97-AF65-F5344CB8AC3E}">
        <p14:creationId xmlns:p14="http://schemas.microsoft.com/office/powerpoint/2010/main" val="773787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&amp; Staff</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462510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358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Projected Salaries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1301354"/>
              </p:ext>
            </p:extLst>
          </p:nvPr>
        </p:nvGraphicFramePr>
        <p:xfrm>
          <a:off x="457200" y="1600200"/>
          <a:ext cx="8229600" cy="4820920"/>
        </p:xfrm>
        <a:graphic>
          <a:graphicData uri="http://schemas.openxmlformats.org/drawingml/2006/table">
            <a:tbl>
              <a:tblPr firstRow="1" bandRow="1">
                <a:tableStyleId>{5C22544A-7EE6-4342-B048-85BDC9FD1C3A}</a:tableStyleId>
              </a:tblPr>
              <a:tblGrid>
                <a:gridCol w="914400"/>
                <a:gridCol w="4572000"/>
                <a:gridCol w="2743200"/>
              </a:tblGrid>
              <a:tr h="370840">
                <a:tc>
                  <a:txBody>
                    <a:bodyPr/>
                    <a:lstStyle/>
                    <a:p>
                      <a:r>
                        <a:rPr lang="en-US" dirty="0" smtClean="0"/>
                        <a:t>S/No</a:t>
                      </a:r>
                      <a:endParaRPr lang="en-US" dirty="0"/>
                    </a:p>
                  </a:txBody>
                  <a:tcPr/>
                </a:tc>
                <a:tc>
                  <a:txBody>
                    <a:bodyPr/>
                    <a:lstStyle/>
                    <a:p>
                      <a:r>
                        <a:rPr lang="en-US" dirty="0" smtClean="0"/>
                        <a:t>Position</a:t>
                      </a:r>
                      <a:endParaRPr lang="en-US" dirty="0"/>
                    </a:p>
                  </a:txBody>
                  <a:tcPr/>
                </a:tc>
                <a:tc>
                  <a:txBody>
                    <a:bodyPr/>
                    <a:lstStyle/>
                    <a:p>
                      <a:r>
                        <a:rPr lang="en-US" dirty="0" smtClean="0"/>
                        <a:t>Salary</a:t>
                      </a:r>
                      <a:endParaRPr lang="en-US" dirty="0"/>
                    </a:p>
                  </a:txBody>
                  <a:tcPr/>
                </a:tc>
              </a:tr>
              <a:tr h="370840">
                <a:tc>
                  <a:txBody>
                    <a:bodyPr/>
                    <a:lstStyle/>
                    <a:p>
                      <a:r>
                        <a:rPr lang="en-US" dirty="0" smtClean="0"/>
                        <a:t>1.</a:t>
                      </a:r>
                      <a:endParaRPr lang="en-US" dirty="0"/>
                    </a:p>
                  </a:txBody>
                  <a:tcPr/>
                </a:tc>
                <a:tc>
                  <a:txBody>
                    <a:bodyPr/>
                    <a:lstStyle/>
                    <a:p>
                      <a:r>
                        <a:rPr lang="en-US" dirty="0" smtClean="0"/>
                        <a:t>Publisher/Editor-in-Chief</a:t>
                      </a:r>
                      <a:endParaRPr lang="en-US" dirty="0"/>
                    </a:p>
                  </a:txBody>
                  <a:tcPr/>
                </a:tc>
                <a:tc>
                  <a:txBody>
                    <a:bodyPr/>
                    <a:lstStyle/>
                    <a:p>
                      <a:r>
                        <a:rPr lang="en-US" dirty="0" smtClean="0"/>
                        <a:t>N500,000.00</a:t>
                      </a:r>
                      <a:endParaRPr lang="en-US" dirty="0"/>
                    </a:p>
                  </a:txBody>
                  <a:tcPr/>
                </a:tc>
              </a:tr>
              <a:tr h="370840">
                <a:tc>
                  <a:txBody>
                    <a:bodyPr/>
                    <a:lstStyle/>
                    <a:p>
                      <a:r>
                        <a:rPr lang="en-US" dirty="0" smtClean="0"/>
                        <a:t>2.</a:t>
                      </a:r>
                      <a:endParaRPr lang="en-US" dirty="0"/>
                    </a:p>
                  </a:txBody>
                  <a:tcPr/>
                </a:tc>
                <a:tc>
                  <a:txBody>
                    <a:bodyPr/>
                    <a:lstStyle/>
                    <a:p>
                      <a:r>
                        <a:rPr lang="en-US" dirty="0" smtClean="0"/>
                        <a:t>Human Resources Manager/Accountant</a:t>
                      </a:r>
                      <a:endParaRPr lang="en-US" dirty="0"/>
                    </a:p>
                  </a:txBody>
                  <a:tcPr/>
                </a:tc>
                <a:tc>
                  <a:txBody>
                    <a:bodyPr/>
                    <a:lstStyle/>
                    <a:p>
                      <a:r>
                        <a:rPr lang="en-US" dirty="0" smtClean="0"/>
                        <a:t>N250,000.00</a:t>
                      </a:r>
                      <a:endParaRPr lang="en-US" dirty="0"/>
                    </a:p>
                  </a:txBody>
                  <a:tcPr/>
                </a:tc>
              </a:tr>
              <a:tr h="370840">
                <a:tc>
                  <a:txBody>
                    <a:bodyPr/>
                    <a:lstStyle/>
                    <a:p>
                      <a:r>
                        <a:rPr lang="en-US" dirty="0" smtClean="0"/>
                        <a:t>3.</a:t>
                      </a:r>
                      <a:endParaRPr lang="en-US" dirty="0"/>
                    </a:p>
                  </a:txBody>
                  <a:tcPr/>
                </a:tc>
                <a:tc>
                  <a:txBody>
                    <a:bodyPr/>
                    <a:lstStyle/>
                    <a:p>
                      <a:r>
                        <a:rPr lang="en-US" dirty="0" smtClean="0"/>
                        <a:t>Advert Manager</a:t>
                      </a:r>
                      <a:endParaRPr lang="en-US" dirty="0"/>
                    </a:p>
                  </a:txBody>
                  <a:tcPr/>
                </a:tc>
                <a:tc>
                  <a:txBody>
                    <a:bodyPr/>
                    <a:lstStyle/>
                    <a:p>
                      <a:r>
                        <a:rPr lang="en-US" dirty="0" smtClean="0"/>
                        <a:t>N200,000.00</a:t>
                      </a:r>
                      <a:endParaRPr lang="en-US" dirty="0"/>
                    </a:p>
                  </a:txBody>
                  <a:tcPr/>
                </a:tc>
              </a:tr>
              <a:tr h="370840">
                <a:tc>
                  <a:txBody>
                    <a:bodyPr/>
                    <a:lstStyle/>
                    <a:p>
                      <a:r>
                        <a:rPr lang="en-US" dirty="0" smtClean="0"/>
                        <a:t>4.</a:t>
                      </a:r>
                      <a:endParaRPr lang="en-US" dirty="0"/>
                    </a:p>
                  </a:txBody>
                  <a:tcPr/>
                </a:tc>
                <a:tc>
                  <a:txBody>
                    <a:bodyPr/>
                    <a:lstStyle/>
                    <a:p>
                      <a:r>
                        <a:rPr lang="en-US" dirty="0" smtClean="0"/>
                        <a:t>Editor</a:t>
                      </a:r>
                      <a:endParaRPr lang="en-US" dirty="0"/>
                    </a:p>
                  </a:txBody>
                  <a:tcPr/>
                </a:tc>
                <a:tc>
                  <a:txBody>
                    <a:bodyPr/>
                    <a:lstStyle/>
                    <a:p>
                      <a:r>
                        <a:rPr lang="en-US" dirty="0" smtClean="0"/>
                        <a:t>N200,000.00</a:t>
                      </a:r>
                      <a:endParaRPr lang="en-US" dirty="0"/>
                    </a:p>
                  </a:txBody>
                  <a:tcPr/>
                </a:tc>
              </a:tr>
              <a:tr h="370840">
                <a:tc>
                  <a:txBody>
                    <a:bodyPr/>
                    <a:lstStyle/>
                    <a:p>
                      <a:r>
                        <a:rPr lang="en-US" dirty="0" smtClean="0"/>
                        <a:t>5.</a:t>
                      </a:r>
                      <a:endParaRPr lang="en-US" dirty="0"/>
                    </a:p>
                  </a:txBody>
                  <a:tcPr/>
                </a:tc>
                <a:tc>
                  <a:txBody>
                    <a:bodyPr/>
                    <a:lstStyle/>
                    <a:p>
                      <a:r>
                        <a:rPr lang="en-US" dirty="0" smtClean="0"/>
                        <a:t>Politics Editor</a:t>
                      </a:r>
                      <a:endParaRPr lang="en-US" dirty="0"/>
                    </a:p>
                  </a:txBody>
                  <a:tcPr/>
                </a:tc>
                <a:tc>
                  <a:txBody>
                    <a:bodyPr/>
                    <a:lstStyle/>
                    <a:p>
                      <a:r>
                        <a:rPr lang="en-US" dirty="0" smtClean="0"/>
                        <a:t>N100,000.00</a:t>
                      </a:r>
                      <a:endParaRPr lang="en-US" dirty="0"/>
                    </a:p>
                  </a:txBody>
                  <a:tcPr/>
                </a:tc>
              </a:tr>
              <a:tr h="370840">
                <a:tc>
                  <a:txBody>
                    <a:bodyPr/>
                    <a:lstStyle/>
                    <a:p>
                      <a:r>
                        <a:rPr lang="en-US" dirty="0" smtClean="0"/>
                        <a:t>6.</a:t>
                      </a:r>
                      <a:endParaRPr lang="en-US" dirty="0"/>
                    </a:p>
                  </a:txBody>
                  <a:tcPr/>
                </a:tc>
                <a:tc>
                  <a:txBody>
                    <a:bodyPr/>
                    <a:lstStyle/>
                    <a:p>
                      <a:r>
                        <a:rPr lang="en-US" dirty="0" smtClean="0"/>
                        <a:t>News Editor</a:t>
                      </a:r>
                      <a:endParaRPr lang="en-US" dirty="0"/>
                    </a:p>
                  </a:txBody>
                  <a:tcPr/>
                </a:tc>
                <a:tc>
                  <a:txBody>
                    <a:bodyPr/>
                    <a:lstStyle/>
                    <a:p>
                      <a:r>
                        <a:rPr lang="en-US" dirty="0" smtClean="0"/>
                        <a:t>N100,000.00</a:t>
                      </a:r>
                      <a:endParaRPr lang="en-US" dirty="0"/>
                    </a:p>
                  </a:txBody>
                  <a:tcPr/>
                </a:tc>
              </a:tr>
              <a:tr h="370840">
                <a:tc>
                  <a:txBody>
                    <a:bodyPr/>
                    <a:lstStyle/>
                    <a:p>
                      <a:r>
                        <a:rPr lang="en-US" dirty="0" smtClean="0"/>
                        <a:t>7.</a:t>
                      </a:r>
                      <a:endParaRPr lang="en-US" dirty="0"/>
                    </a:p>
                  </a:txBody>
                  <a:tcPr/>
                </a:tc>
                <a:tc>
                  <a:txBody>
                    <a:bodyPr/>
                    <a:lstStyle/>
                    <a:p>
                      <a:r>
                        <a:rPr lang="en-US" dirty="0" smtClean="0"/>
                        <a:t>Investigations Editor</a:t>
                      </a:r>
                      <a:endParaRPr lang="en-US" dirty="0"/>
                    </a:p>
                  </a:txBody>
                  <a:tcPr/>
                </a:tc>
                <a:tc>
                  <a:txBody>
                    <a:bodyPr/>
                    <a:lstStyle/>
                    <a:p>
                      <a:r>
                        <a:rPr lang="en-US" dirty="0" smtClean="0"/>
                        <a:t>N100,000.00</a:t>
                      </a:r>
                      <a:endParaRPr lang="en-US" dirty="0"/>
                    </a:p>
                  </a:txBody>
                  <a:tcPr/>
                </a:tc>
              </a:tr>
              <a:tr h="370840">
                <a:tc>
                  <a:txBody>
                    <a:bodyPr/>
                    <a:lstStyle/>
                    <a:p>
                      <a:r>
                        <a:rPr lang="en-US" dirty="0" smtClean="0"/>
                        <a:t>8.</a:t>
                      </a:r>
                      <a:endParaRPr lang="en-US" dirty="0"/>
                    </a:p>
                  </a:txBody>
                  <a:tcPr/>
                </a:tc>
                <a:tc>
                  <a:txBody>
                    <a:bodyPr/>
                    <a:lstStyle/>
                    <a:p>
                      <a:r>
                        <a:rPr lang="en-US" dirty="0" smtClean="0"/>
                        <a:t>Data Analyst</a:t>
                      </a:r>
                      <a:endParaRPr lang="en-US" dirty="0"/>
                    </a:p>
                  </a:txBody>
                  <a:tcPr/>
                </a:tc>
                <a:tc>
                  <a:txBody>
                    <a:bodyPr/>
                    <a:lstStyle/>
                    <a:p>
                      <a:r>
                        <a:rPr lang="en-US" dirty="0" smtClean="0"/>
                        <a:t>N100,000.00</a:t>
                      </a:r>
                      <a:endParaRPr lang="en-US" dirty="0"/>
                    </a:p>
                  </a:txBody>
                  <a:tcPr/>
                </a:tc>
              </a:tr>
              <a:tr h="370840">
                <a:tc>
                  <a:txBody>
                    <a:bodyPr/>
                    <a:lstStyle/>
                    <a:p>
                      <a:r>
                        <a:rPr lang="en-US" dirty="0" smtClean="0"/>
                        <a:t>10.</a:t>
                      </a:r>
                      <a:endParaRPr lang="en-US" dirty="0"/>
                    </a:p>
                  </a:txBody>
                  <a:tcPr/>
                </a:tc>
                <a:tc>
                  <a:txBody>
                    <a:bodyPr/>
                    <a:lstStyle/>
                    <a:p>
                      <a:r>
                        <a:rPr lang="en-US" dirty="0" smtClean="0"/>
                        <a:t>Stringers</a:t>
                      </a:r>
                      <a:r>
                        <a:rPr lang="en-US" baseline="0" dirty="0" smtClean="0"/>
                        <a:t> (N30,000/month) x 4</a:t>
                      </a:r>
                      <a:endParaRPr lang="en-US" dirty="0"/>
                    </a:p>
                  </a:txBody>
                  <a:tcPr/>
                </a:tc>
                <a:tc>
                  <a:txBody>
                    <a:bodyPr/>
                    <a:lstStyle/>
                    <a:p>
                      <a:r>
                        <a:rPr lang="en-US" dirty="0" smtClean="0"/>
                        <a:t>N120,000.00</a:t>
                      </a:r>
                      <a:endParaRPr lang="en-US" dirty="0"/>
                    </a:p>
                  </a:txBody>
                  <a:tcPr/>
                </a:tc>
              </a:tr>
              <a:tr h="370840">
                <a:tc>
                  <a:txBody>
                    <a:bodyPr/>
                    <a:lstStyle/>
                    <a:p>
                      <a:r>
                        <a:rPr lang="en-US" dirty="0" smtClean="0"/>
                        <a:t>11.</a:t>
                      </a:r>
                      <a:endParaRPr lang="en-US" dirty="0"/>
                    </a:p>
                  </a:txBody>
                  <a:tcPr/>
                </a:tc>
                <a:tc>
                  <a:txBody>
                    <a:bodyPr/>
                    <a:lstStyle/>
                    <a:p>
                      <a:r>
                        <a:rPr lang="en-US" dirty="0" smtClean="0"/>
                        <a:t>Driver</a:t>
                      </a:r>
                      <a:endParaRPr lang="en-US" dirty="0"/>
                    </a:p>
                  </a:txBody>
                  <a:tcPr/>
                </a:tc>
                <a:tc>
                  <a:txBody>
                    <a:bodyPr/>
                    <a:lstStyle/>
                    <a:p>
                      <a:r>
                        <a:rPr lang="en-US" dirty="0" smtClean="0"/>
                        <a:t>N  50,000.00</a:t>
                      </a:r>
                      <a:endParaRPr lang="en-US" dirty="0"/>
                    </a:p>
                  </a:txBody>
                  <a:tcPr/>
                </a:tc>
              </a:tr>
              <a:tr h="370840">
                <a:tc>
                  <a:txBody>
                    <a:bodyPr/>
                    <a:lstStyle/>
                    <a:p>
                      <a:r>
                        <a:rPr lang="en-US" dirty="0" smtClean="0"/>
                        <a:t>12.</a:t>
                      </a:r>
                      <a:endParaRPr lang="en-US" dirty="0"/>
                    </a:p>
                  </a:txBody>
                  <a:tcPr/>
                </a:tc>
                <a:tc>
                  <a:txBody>
                    <a:bodyPr/>
                    <a:lstStyle/>
                    <a:p>
                      <a:r>
                        <a:rPr lang="en-US" dirty="0" smtClean="0"/>
                        <a:t>Office Assistant</a:t>
                      </a:r>
                      <a:endParaRPr lang="en-US" dirty="0"/>
                    </a:p>
                  </a:txBody>
                  <a:tcPr/>
                </a:tc>
                <a:tc>
                  <a:txBody>
                    <a:bodyPr/>
                    <a:lstStyle/>
                    <a:p>
                      <a:r>
                        <a:rPr lang="en-US" dirty="0" smtClean="0"/>
                        <a:t>N  50,000.00</a:t>
                      </a:r>
                      <a:endParaRPr lang="en-US" dirty="0"/>
                    </a:p>
                  </a:txBody>
                  <a:tcPr/>
                </a:tc>
              </a:tr>
              <a:tr h="370840">
                <a:tc>
                  <a:txBody>
                    <a:bodyPr/>
                    <a:lstStyle/>
                    <a:p>
                      <a:endParaRPr lang="en-US" dirty="0"/>
                    </a:p>
                  </a:txBody>
                  <a:tcPr/>
                </a:tc>
                <a:tc>
                  <a:txBody>
                    <a:bodyPr/>
                    <a:lstStyle/>
                    <a:p>
                      <a:r>
                        <a:rPr lang="en-US" dirty="0" smtClean="0"/>
                        <a:t>Total</a:t>
                      </a:r>
                      <a:endParaRPr lang="en-US" dirty="0"/>
                    </a:p>
                  </a:txBody>
                  <a:tcPr/>
                </a:tc>
                <a:tc>
                  <a:txBody>
                    <a:bodyPr/>
                    <a:lstStyle/>
                    <a:p>
                      <a:r>
                        <a:rPr lang="en-US" dirty="0" smtClean="0"/>
                        <a:t>N1,770,000.00</a:t>
                      </a:r>
                      <a:endParaRPr lang="en-US" dirty="0"/>
                    </a:p>
                  </a:txBody>
                  <a:tcPr/>
                </a:tc>
              </a:tr>
            </a:tbl>
          </a:graphicData>
        </a:graphic>
      </p:graphicFrame>
    </p:spTree>
    <p:extLst>
      <p:ext uri="{BB962C8B-B14F-4D97-AF65-F5344CB8AC3E}">
        <p14:creationId xmlns:p14="http://schemas.microsoft.com/office/powerpoint/2010/main" val="115300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US" dirty="0"/>
          </a:p>
        </p:txBody>
      </p:sp>
      <p:pic>
        <p:nvPicPr>
          <p:cNvPr id="1027" name="Picture 3" descr="C:\Users\user\AppData\Local\Microsoft\Windows\INetCache\IE\A2GOAPCS\800px-Flickr_cc_runner_wisconsin_u[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40000" y="2506821"/>
            <a:ext cx="4064000" cy="271272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828800" y="5638800"/>
            <a:ext cx="5029200" cy="369332"/>
          </a:xfrm>
          <a:prstGeom prst="rect">
            <a:avLst/>
          </a:prstGeom>
          <a:noFill/>
        </p:spPr>
        <p:txBody>
          <a:bodyPr wrap="square" rtlCol="0">
            <a:spAutoFit/>
          </a:bodyPr>
          <a:lstStyle/>
          <a:p>
            <a:r>
              <a:rPr lang="en-US" dirty="0" smtClean="0"/>
              <a:t>	Be Two Steps Ahead of Others</a:t>
            </a:r>
            <a:endParaRPr lang="en-US" dirty="0"/>
          </a:p>
        </p:txBody>
      </p:sp>
    </p:spTree>
    <p:extLst>
      <p:ext uri="{BB962C8B-B14F-4D97-AF65-F5344CB8AC3E}">
        <p14:creationId xmlns:p14="http://schemas.microsoft.com/office/powerpoint/2010/main" val="4227920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Costs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4445928"/>
              </p:ext>
            </p:extLst>
          </p:nvPr>
        </p:nvGraphicFramePr>
        <p:xfrm>
          <a:off x="457200" y="1600200"/>
          <a:ext cx="8229600" cy="2123440"/>
        </p:xfrm>
        <a:graphic>
          <a:graphicData uri="http://schemas.openxmlformats.org/drawingml/2006/table">
            <a:tbl>
              <a:tblPr firstRow="1" bandRow="1">
                <a:tableStyleId>{5C22544A-7EE6-4342-B048-85BDC9FD1C3A}</a:tableStyleId>
              </a:tblPr>
              <a:tblGrid>
                <a:gridCol w="914400"/>
                <a:gridCol w="4572000"/>
                <a:gridCol w="2743200"/>
              </a:tblGrid>
              <a:tr h="370840">
                <a:tc>
                  <a:txBody>
                    <a:bodyPr/>
                    <a:lstStyle/>
                    <a:p>
                      <a:r>
                        <a:rPr lang="en-US" dirty="0" smtClean="0"/>
                        <a:t>S/No</a:t>
                      </a:r>
                      <a:endParaRPr lang="en-US" dirty="0"/>
                    </a:p>
                  </a:txBody>
                  <a:tcPr/>
                </a:tc>
                <a:tc>
                  <a:txBody>
                    <a:bodyPr/>
                    <a:lstStyle/>
                    <a:p>
                      <a:r>
                        <a:rPr lang="en-US" dirty="0" smtClean="0"/>
                        <a:t>Description</a:t>
                      </a:r>
                      <a:endParaRPr lang="en-US" dirty="0"/>
                    </a:p>
                  </a:txBody>
                  <a:tcPr/>
                </a:tc>
                <a:tc>
                  <a:txBody>
                    <a:bodyPr/>
                    <a:lstStyle/>
                    <a:p>
                      <a:r>
                        <a:rPr lang="en-US" dirty="0" smtClean="0"/>
                        <a:t>Amount</a:t>
                      </a:r>
                      <a:endParaRPr lang="en-US" dirty="0"/>
                    </a:p>
                  </a:txBody>
                  <a:tcPr/>
                </a:tc>
              </a:tr>
              <a:tr h="370840">
                <a:tc>
                  <a:txBody>
                    <a:bodyPr/>
                    <a:lstStyle/>
                    <a:p>
                      <a:r>
                        <a:rPr lang="en-US" dirty="0" smtClean="0"/>
                        <a:t>1.</a:t>
                      </a:r>
                      <a:endParaRPr lang="en-US" dirty="0"/>
                    </a:p>
                  </a:txBody>
                  <a:tcPr/>
                </a:tc>
                <a:tc>
                  <a:txBody>
                    <a:bodyPr/>
                    <a:lstStyle/>
                    <a:p>
                      <a:r>
                        <a:rPr lang="en-US" dirty="0" smtClean="0"/>
                        <a:t>Printing Cost (N1,000,000 x 12) for a monthly publication of</a:t>
                      </a:r>
                      <a:r>
                        <a:rPr lang="en-US" baseline="0" dirty="0" smtClean="0"/>
                        <a:t> 56 page of 5,000 copies </a:t>
                      </a:r>
                      <a:endParaRPr lang="en-US" dirty="0"/>
                    </a:p>
                  </a:txBody>
                  <a:tcPr/>
                </a:tc>
                <a:tc>
                  <a:txBody>
                    <a:bodyPr/>
                    <a:lstStyle/>
                    <a:p>
                      <a:r>
                        <a:rPr lang="en-US" dirty="0" smtClean="0"/>
                        <a:t>N12,000,000.00</a:t>
                      </a:r>
                      <a:endParaRPr lang="en-US" dirty="0"/>
                    </a:p>
                  </a:txBody>
                  <a:tcPr/>
                </a:tc>
              </a:tr>
              <a:tr h="370840">
                <a:tc>
                  <a:txBody>
                    <a:bodyPr/>
                    <a:lstStyle/>
                    <a:p>
                      <a:r>
                        <a:rPr lang="en-US" dirty="0" smtClean="0"/>
                        <a:t>2.</a:t>
                      </a:r>
                      <a:endParaRPr lang="en-US" dirty="0"/>
                    </a:p>
                  </a:txBody>
                  <a:tcPr/>
                </a:tc>
                <a:tc>
                  <a:txBody>
                    <a:bodyPr/>
                    <a:lstStyle/>
                    <a:p>
                      <a:r>
                        <a:rPr lang="en-US" dirty="0" smtClean="0"/>
                        <a:t>Freight &amp; Transportation</a:t>
                      </a:r>
                      <a:r>
                        <a:rPr lang="en-US" baseline="0" dirty="0" smtClean="0"/>
                        <a:t> Cost (N200,000 x 12) </a:t>
                      </a:r>
                      <a:endParaRPr lang="en-US" dirty="0"/>
                    </a:p>
                  </a:txBody>
                  <a:tcPr/>
                </a:tc>
                <a:tc>
                  <a:txBody>
                    <a:bodyPr/>
                    <a:lstStyle/>
                    <a:p>
                      <a:r>
                        <a:rPr lang="en-US" dirty="0" smtClean="0"/>
                        <a:t>N  2,400,000.00</a:t>
                      </a:r>
                      <a:endParaRPr lang="en-US" dirty="0"/>
                    </a:p>
                  </a:txBody>
                  <a:tcPr/>
                </a:tc>
              </a:tr>
              <a:tr h="370840">
                <a:tc>
                  <a:txBody>
                    <a:bodyPr/>
                    <a:lstStyle/>
                    <a:p>
                      <a:r>
                        <a:rPr lang="en-US" dirty="0" smtClean="0"/>
                        <a:t>3.</a:t>
                      </a:r>
                      <a:endParaRPr lang="en-US" dirty="0"/>
                    </a:p>
                  </a:txBody>
                  <a:tcPr/>
                </a:tc>
                <a:tc>
                  <a:txBody>
                    <a:bodyPr/>
                    <a:lstStyle/>
                    <a:p>
                      <a:r>
                        <a:rPr lang="en-US" dirty="0" smtClean="0"/>
                        <a:t>Utility</a:t>
                      </a:r>
                      <a:endParaRPr lang="en-US" dirty="0"/>
                    </a:p>
                  </a:txBody>
                  <a:tcPr/>
                </a:tc>
                <a:tc>
                  <a:txBody>
                    <a:bodyPr/>
                    <a:lstStyle/>
                    <a:p>
                      <a:r>
                        <a:rPr lang="en-US" dirty="0" smtClean="0"/>
                        <a:t>N      400,000.00</a:t>
                      </a:r>
                      <a:endParaRPr lang="en-US" dirty="0"/>
                    </a:p>
                  </a:txBody>
                  <a:tcPr/>
                </a:tc>
              </a:tr>
              <a:tr h="370840">
                <a:tc>
                  <a:txBody>
                    <a:bodyPr/>
                    <a:lstStyle/>
                    <a:p>
                      <a:endParaRPr lang="en-US"/>
                    </a:p>
                  </a:txBody>
                  <a:tcPr/>
                </a:tc>
                <a:tc>
                  <a:txBody>
                    <a:bodyPr/>
                    <a:lstStyle/>
                    <a:p>
                      <a:r>
                        <a:rPr lang="en-US" dirty="0" smtClean="0"/>
                        <a:t>Total</a:t>
                      </a:r>
                      <a:endParaRPr lang="en-US" dirty="0"/>
                    </a:p>
                  </a:txBody>
                  <a:tcPr/>
                </a:tc>
                <a:tc>
                  <a:txBody>
                    <a:bodyPr/>
                    <a:lstStyle/>
                    <a:p>
                      <a:r>
                        <a:rPr lang="en-US" dirty="0" smtClean="0"/>
                        <a:t>N14,000.000.00</a:t>
                      </a:r>
                      <a:endParaRPr lang="en-US" dirty="0"/>
                    </a:p>
                  </a:txBody>
                  <a:tcPr/>
                </a:tc>
              </a:tr>
            </a:tbl>
          </a:graphicData>
        </a:graphic>
      </p:graphicFrame>
    </p:spTree>
    <p:extLst>
      <p:ext uri="{BB962C8B-B14F-4D97-AF65-F5344CB8AC3E}">
        <p14:creationId xmlns:p14="http://schemas.microsoft.com/office/powerpoint/2010/main" val="2237352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 and mission of Publication</a:t>
            </a:r>
            <a:endParaRPr lang="en-US" dirty="0"/>
          </a:p>
        </p:txBody>
      </p:sp>
      <p:sp>
        <p:nvSpPr>
          <p:cNvPr id="3" name="Content Placeholder 2"/>
          <p:cNvSpPr>
            <a:spLocks noGrp="1"/>
          </p:cNvSpPr>
          <p:nvPr>
            <p:ph idx="1"/>
          </p:nvPr>
        </p:nvSpPr>
        <p:spPr/>
        <p:txBody>
          <a:bodyPr/>
          <a:lstStyle/>
          <a:p>
            <a:r>
              <a:rPr lang="en-US" dirty="0" smtClean="0"/>
              <a:t>Daily Mail</a:t>
            </a:r>
          </a:p>
          <a:p>
            <a:r>
              <a:rPr lang="en-US" dirty="0" smtClean="0"/>
              <a:t>Daily Vision</a:t>
            </a:r>
          </a:p>
          <a:p>
            <a:r>
              <a:rPr lang="en-US" dirty="0" smtClean="0"/>
              <a:t>Daily Report</a:t>
            </a:r>
          </a:p>
          <a:p>
            <a:r>
              <a:rPr lang="en-US" dirty="0" smtClean="0"/>
              <a:t>Daily News</a:t>
            </a:r>
          </a:p>
          <a:p>
            <a:r>
              <a:rPr lang="en-US" smtClean="0"/>
              <a:t>Daily Record</a:t>
            </a:r>
            <a:endParaRPr lang="en-US" dirty="0"/>
          </a:p>
        </p:txBody>
      </p:sp>
    </p:spTree>
    <p:extLst>
      <p:ext uri="{BB962C8B-B14F-4D97-AF65-F5344CB8AC3E}">
        <p14:creationId xmlns:p14="http://schemas.microsoft.com/office/powerpoint/2010/main" val="1581138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New Publication?</a:t>
            </a:r>
            <a:endParaRPr lang="en-US" dirty="0"/>
          </a:p>
        </p:txBody>
      </p:sp>
      <p:sp>
        <p:nvSpPr>
          <p:cNvPr id="3" name="Content Placeholder 2"/>
          <p:cNvSpPr>
            <a:spLocks noGrp="1"/>
          </p:cNvSpPr>
          <p:nvPr>
            <p:ph idx="1"/>
          </p:nvPr>
        </p:nvSpPr>
        <p:spPr/>
        <p:txBody>
          <a:bodyPr>
            <a:normAutofit lnSpcReduction="10000"/>
          </a:bodyPr>
          <a:lstStyle/>
          <a:p>
            <a:r>
              <a:rPr lang="en-US" dirty="0" smtClean="0"/>
              <a:t>Our belief: Journalism is not about to die. Like the eagle, it’s  reinventing itself.</a:t>
            </a:r>
          </a:p>
          <a:p>
            <a:r>
              <a:rPr lang="en-US" dirty="0" smtClean="0"/>
              <a:t>We intend to bring excellence, expertise and speed to the business of journalism.</a:t>
            </a:r>
          </a:p>
          <a:p>
            <a:r>
              <a:rPr lang="en-US" dirty="0" smtClean="0"/>
              <a:t>At the moment there is disillusionment in the media in Nigeria.</a:t>
            </a:r>
          </a:p>
          <a:p>
            <a:r>
              <a:rPr lang="en-US" dirty="0" smtClean="0"/>
              <a:t>Many journalists are thinking of the ‘good old days,’ not about emerging innovations, not strategizing for the future of the trade.</a:t>
            </a:r>
            <a:endParaRPr lang="en-US" dirty="0"/>
          </a:p>
        </p:txBody>
      </p:sp>
    </p:spTree>
    <p:extLst>
      <p:ext uri="{BB962C8B-B14F-4D97-AF65-F5344CB8AC3E}">
        <p14:creationId xmlns:p14="http://schemas.microsoft.com/office/powerpoint/2010/main" val="2879040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this </a:t>
            </a:r>
            <a:r>
              <a:rPr lang="en-US" dirty="0" smtClean="0"/>
              <a:t>future?</a:t>
            </a:r>
            <a:endParaRPr lang="en-US" dirty="0"/>
          </a:p>
        </p:txBody>
      </p:sp>
      <p:sp>
        <p:nvSpPr>
          <p:cNvPr id="3" name="Content Placeholder 2"/>
          <p:cNvSpPr>
            <a:spLocks noGrp="1"/>
          </p:cNvSpPr>
          <p:nvPr>
            <p:ph idx="1"/>
          </p:nvPr>
        </p:nvSpPr>
        <p:spPr/>
        <p:txBody>
          <a:bodyPr/>
          <a:lstStyle/>
          <a:p>
            <a:r>
              <a:rPr lang="en-US" dirty="0" smtClean="0">
                <a:latin typeface="Adobe Gothic Std B" pitchFamily="34" charset="-128"/>
                <a:ea typeface="Adobe Gothic Std B" pitchFamily="34" charset="-128"/>
              </a:rPr>
              <a:t>News for Use</a:t>
            </a:r>
            <a:r>
              <a:rPr lang="en-US" dirty="0" smtClean="0"/>
              <a:t>: Those who would read newspapers would do so because it produces exclusive information that they could use. Whether in politics, business, economy, entertainment, education, health, security, science, etc. The question most readers ask is: what’s the use of the story? It is in an attempt to answer this question that many have invaded google.com.</a:t>
            </a:r>
            <a:endParaRPr lang="en-US" dirty="0"/>
          </a:p>
        </p:txBody>
      </p:sp>
    </p:spTree>
    <p:extLst>
      <p:ext uri="{BB962C8B-B14F-4D97-AF65-F5344CB8AC3E}">
        <p14:creationId xmlns:p14="http://schemas.microsoft.com/office/powerpoint/2010/main" val="3618380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Audience</a:t>
            </a:r>
            <a:endParaRPr lang="en-US" dirty="0"/>
          </a:p>
        </p:txBody>
      </p:sp>
      <p:sp>
        <p:nvSpPr>
          <p:cNvPr id="3" name="Content Placeholder 2"/>
          <p:cNvSpPr>
            <a:spLocks noGrp="1"/>
          </p:cNvSpPr>
          <p:nvPr>
            <p:ph idx="1"/>
          </p:nvPr>
        </p:nvSpPr>
        <p:spPr/>
        <p:txBody>
          <a:bodyPr/>
          <a:lstStyle/>
          <a:p>
            <a:r>
              <a:rPr lang="en-US" dirty="0" smtClean="0"/>
              <a:t>Political Class</a:t>
            </a:r>
          </a:p>
          <a:p>
            <a:r>
              <a:rPr lang="en-US" dirty="0" smtClean="0"/>
              <a:t>Business World</a:t>
            </a:r>
          </a:p>
          <a:p>
            <a:r>
              <a:rPr lang="en-US" dirty="0" smtClean="0"/>
              <a:t>Celebrities</a:t>
            </a:r>
          </a:p>
          <a:p>
            <a:r>
              <a:rPr lang="en-US" dirty="0" smtClean="0"/>
              <a:t>Diplomatic Community</a:t>
            </a:r>
          </a:p>
          <a:p>
            <a:r>
              <a:rPr lang="en-US" dirty="0" smtClean="0"/>
              <a:t>Women &amp; Youths</a:t>
            </a:r>
          </a:p>
          <a:p>
            <a:r>
              <a:rPr lang="en-US" dirty="0" smtClean="0"/>
              <a:t>Children</a:t>
            </a:r>
            <a:endParaRPr lang="en-US" dirty="0"/>
          </a:p>
        </p:txBody>
      </p:sp>
    </p:spTree>
    <p:extLst>
      <p:ext uri="{BB962C8B-B14F-4D97-AF65-F5344CB8AC3E}">
        <p14:creationId xmlns:p14="http://schemas.microsoft.com/office/powerpoint/2010/main" val="2749449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of media in Nigeria today</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ü"/>
            </a:pPr>
            <a:r>
              <a:rPr lang="en-US" dirty="0" smtClean="0"/>
              <a:t>Low readership as a result of the fact that most breaking news have been carried on the social media and as newsletters by online publications</a:t>
            </a:r>
          </a:p>
          <a:p>
            <a:pPr>
              <a:buFont typeface="Wingdings" pitchFamily="2" charset="2"/>
              <a:buChar char="ü"/>
            </a:pPr>
            <a:r>
              <a:rPr lang="en-US" dirty="0" smtClean="0"/>
              <a:t>Low capacity of current journalists to cope with innovations and modern journalism that attract more readership.</a:t>
            </a:r>
          </a:p>
          <a:p>
            <a:pPr>
              <a:buFont typeface="Wingdings" pitchFamily="2" charset="2"/>
              <a:buChar char="ü"/>
            </a:pPr>
            <a:r>
              <a:rPr lang="en-US" dirty="0" smtClean="0"/>
              <a:t>Dearth of quality investigative and data journalism</a:t>
            </a:r>
          </a:p>
          <a:p>
            <a:pPr>
              <a:buFont typeface="Wingdings" pitchFamily="2" charset="2"/>
              <a:buChar char="ü"/>
            </a:pPr>
            <a:r>
              <a:rPr lang="en-US" dirty="0" smtClean="0"/>
              <a:t>There is no solutions-based reporting, such that readers ask more questions after reading news stories</a:t>
            </a:r>
          </a:p>
          <a:p>
            <a:pPr>
              <a:buFont typeface="Wingdings" pitchFamily="2" charset="2"/>
              <a:buChar char="ü"/>
            </a:pPr>
            <a:r>
              <a:rPr lang="en-US" dirty="0" smtClean="0"/>
              <a:t>Poor insightful, analytical and predictive reporting</a:t>
            </a:r>
          </a:p>
          <a:p>
            <a:pPr>
              <a:buFont typeface="Wingdings" pitchFamily="2" charset="2"/>
              <a:buChar char="ü"/>
            </a:pPr>
            <a:r>
              <a:rPr lang="en-US" dirty="0" smtClean="0"/>
              <a:t>Poor writing style and weak language use.</a:t>
            </a:r>
            <a:endParaRPr lang="en-US" dirty="0"/>
          </a:p>
        </p:txBody>
      </p:sp>
    </p:spTree>
    <p:extLst>
      <p:ext uri="{BB962C8B-B14F-4D97-AF65-F5344CB8AC3E}">
        <p14:creationId xmlns:p14="http://schemas.microsoft.com/office/powerpoint/2010/main" val="640688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difference this publication would make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We’ll be doing breaking news which will be accompanied with explainers and insights.</a:t>
            </a:r>
          </a:p>
          <a:p>
            <a:r>
              <a:rPr lang="en-US" dirty="0" smtClean="0"/>
              <a:t>Authoritative political reporting, analyses, and predictions.</a:t>
            </a:r>
          </a:p>
          <a:p>
            <a:r>
              <a:rPr lang="en-US" dirty="0" smtClean="0"/>
              <a:t>Regular engagement of experts who would dissect contemporary issues and elaborate on trends and  their implications</a:t>
            </a:r>
          </a:p>
          <a:p>
            <a:r>
              <a:rPr lang="en-US" dirty="0" smtClean="0"/>
              <a:t>Data-based reporting, with facts, figure and informed arguments</a:t>
            </a:r>
          </a:p>
          <a:p>
            <a:r>
              <a:rPr lang="en-US" dirty="0" smtClean="0"/>
              <a:t>Personality interviews on a regular basis, especially with those who understand the current political, business and economic environments</a:t>
            </a:r>
          </a:p>
          <a:p>
            <a:r>
              <a:rPr lang="en-US" dirty="0" smtClean="0"/>
              <a:t>Interviews with celebrities</a:t>
            </a:r>
          </a:p>
          <a:p>
            <a:r>
              <a:rPr lang="en-US" dirty="0" smtClean="0"/>
              <a:t>Special reports on the financial sectors, with the view of predicting future occurrences.</a:t>
            </a:r>
          </a:p>
          <a:p>
            <a:r>
              <a:rPr lang="en-US" dirty="0" smtClean="0"/>
              <a:t>Our columns will be reserved for experienced intellectuals in the political and economic fields.</a:t>
            </a:r>
          </a:p>
          <a:p>
            <a:pPr marL="0" indent="0">
              <a:buNone/>
            </a:pPr>
            <a:endParaRPr lang="en-US" dirty="0"/>
          </a:p>
        </p:txBody>
      </p:sp>
    </p:spTree>
    <p:extLst>
      <p:ext uri="{BB962C8B-B14F-4D97-AF65-F5344CB8AC3E}">
        <p14:creationId xmlns:p14="http://schemas.microsoft.com/office/powerpoint/2010/main" val="385116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of the Publication</a:t>
            </a:r>
            <a:endParaRPr lang="en-US" dirty="0"/>
          </a:p>
        </p:txBody>
      </p:sp>
      <p:sp>
        <p:nvSpPr>
          <p:cNvPr id="3" name="Content Placeholder 2"/>
          <p:cNvSpPr>
            <a:spLocks noGrp="1"/>
          </p:cNvSpPr>
          <p:nvPr>
            <p:ph idx="1"/>
          </p:nvPr>
        </p:nvSpPr>
        <p:spPr/>
        <p:txBody>
          <a:bodyPr/>
          <a:lstStyle/>
          <a:p>
            <a:pPr marL="0" indent="0" algn="ctr">
              <a:buNone/>
            </a:pPr>
            <a:r>
              <a:rPr lang="en-US" dirty="0" smtClean="0">
                <a:latin typeface="Adobe Gothic Std B" pitchFamily="34" charset="-128"/>
                <a:ea typeface="Adobe Gothic Std B" pitchFamily="34" charset="-128"/>
              </a:rPr>
              <a:t>Politics, Business &amp; Economy </a:t>
            </a:r>
          </a:p>
          <a:p>
            <a:r>
              <a:rPr lang="en-US" dirty="0" smtClean="0"/>
              <a:t>Data &amp; Investigations</a:t>
            </a:r>
          </a:p>
          <a:p>
            <a:r>
              <a:rPr lang="en-US" dirty="0" smtClean="0"/>
              <a:t>Intelligence</a:t>
            </a:r>
          </a:p>
          <a:p>
            <a:r>
              <a:rPr lang="en-US" dirty="0" smtClean="0"/>
              <a:t>Insight</a:t>
            </a:r>
          </a:p>
          <a:p>
            <a:r>
              <a:rPr lang="en-US" dirty="0" smtClean="0"/>
              <a:t>Forecasting</a:t>
            </a:r>
          </a:p>
          <a:p>
            <a:r>
              <a:rPr lang="en-US" dirty="0" smtClean="0"/>
              <a:t>Entertainment</a:t>
            </a:r>
          </a:p>
          <a:p>
            <a:r>
              <a:rPr lang="en-US" dirty="0" smtClean="0"/>
              <a:t>Prescription</a:t>
            </a:r>
          </a:p>
          <a:p>
            <a:endParaRPr lang="en-US" dirty="0"/>
          </a:p>
        </p:txBody>
      </p:sp>
    </p:spTree>
    <p:extLst>
      <p:ext uri="{BB962C8B-B14F-4D97-AF65-F5344CB8AC3E}">
        <p14:creationId xmlns:p14="http://schemas.microsoft.com/office/powerpoint/2010/main" val="4058743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Values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51628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6743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807</Words>
  <Application>Microsoft Office PowerPoint</Application>
  <PresentationFormat>On-screen Show (4:3)</PresentationFormat>
  <Paragraphs>209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Online &amp; Print Publication Plan</vt:lpstr>
      <vt:lpstr>Vision</vt:lpstr>
      <vt:lpstr>Why a New Publication?</vt:lpstr>
      <vt:lpstr>What is this future?</vt:lpstr>
      <vt:lpstr>Target Audience</vt:lpstr>
      <vt:lpstr>Situation of media in Nigeria today</vt:lpstr>
      <vt:lpstr>The difference this publication would make</vt:lpstr>
      <vt:lpstr>Focus of the Publication</vt:lpstr>
      <vt:lpstr>Core Values</vt:lpstr>
      <vt:lpstr>Areas of Strength</vt:lpstr>
      <vt:lpstr>Nature of Online Content</vt:lpstr>
      <vt:lpstr>Other Supportive Business Activities</vt:lpstr>
      <vt:lpstr>Sources of Information</vt:lpstr>
      <vt:lpstr>Other Staff</vt:lpstr>
      <vt:lpstr>Sources of Income</vt:lpstr>
      <vt:lpstr>Areas of Coverage</vt:lpstr>
      <vt:lpstr>Initial Take-Off Needs</vt:lpstr>
      <vt:lpstr>Management &amp; Staff</vt:lpstr>
      <vt:lpstr>Projected Salaries</vt:lpstr>
      <vt:lpstr>Other Costs</vt:lpstr>
      <vt:lpstr>Name and mission of Publication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&amp; Print Publication Plan</dc:title>
  <dc:creator>Windows User</dc:creator>
  <cp:lastModifiedBy>user</cp:lastModifiedBy>
  <cp:revision>65</cp:revision>
  <dcterms:created xsi:type="dcterms:W3CDTF">2018-01-03T12:17:54Z</dcterms:created>
  <dcterms:modified xsi:type="dcterms:W3CDTF">2018-04-05T10:58:07Z</dcterms:modified>
</cp:coreProperties>
</file>