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7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F0E24D5-81D9-48C1-B21F-F6293158125C}">
          <p14:sldIdLst>
            <p14:sldId id="271"/>
            <p14:sldId id="256"/>
            <p14:sldId id="257"/>
            <p14:sldId id="258"/>
            <p14:sldId id="259"/>
            <p14:sldId id="260"/>
            <p14:sldId id="261"/>
            <p14:sldId id="262"/>
            <p14:sldId id="263"/>
            <p14:sldId id="264"/>
            <p14:sldId id="265"/>
            <p14:sldId id="266"/>
            <p14:sldId id="267"/>
            <p14:sldId id="268"/>
            <p14:sldId id="27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1" Type="http://schemas.openxmlformats.org/officeDocument/2006/relationships/hyperlink" Target="https://newsdiaryonline.com/subsidy-probe-latest-monarchs-govt-officials-move-to-kill-report-reps-sunday-trust/"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s://newsdiaryonline.com/subsidy-probe-latest-monarchs-govt-officials-move-to-kill-report-reps-sunday-trust/"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C17F5A-D749-491A-BDFB-9FCE24F85469}"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GB"/>
        </a:p>
      </dgm:t>
    </dgm:pt>
    <dgm:pt modelId="{C3302F58-DBF7-4235-8E8A-14BE4CEBAB49}">
      <dgm:prSet phldrT="[Text]"/>
      <dgm:spPr/>
      <dgm:t>
        <a:bodyPr/>
        <a:lstStyle/>
        <a:p>
          <a:r>
            <a:rPr lang="en-US" dirty="0" smtClean="0"/>
            <a:t>Interviews</a:t>
          </a:r>
          <a:endParaRPr lang="en-GB" dirty="0"/>
        </a:p>
      </dgm:t>
    </dgm:pt>
    <dgm:pt modelId="{9E3B702D-8ACD-4F26-9661-1DFE3A1D6093}" type="parTrans" cxnId="{2C4CAFB2-3887-4522-8A02-407DEE729420}">
      <dgm:prSet/>
      <dgm:spPr/>
      <dgm:t>
        <a:bodyPr/>
        <a:lstStyle/>
        <a:p>
          <a:endParaRPr lang="en-GB"/>
        </a:p>
      </dgm:t>
    </dgm:pt>
    <dgm:pt modelId="{012D91FE-22A6-4614-AFE9-8BB252116A2D}" type="sibTrans" cxnId="{2C4CAFB2-3887-4522-8A02-407DEE729420}">
      <dgm:prSet/>
      <dgm:spPr/>
      <dgm:t>
        <a:bodyPr/>
        <a:lstStyle/>
        <a:p>
          <a:endParaRPr lang="en-GB"/>
        </a:p>
      </dgm:t>
    </dgm:pt>
    <dgm:pt modelId="{453ADE3F-E389-454E-917F-76B848B3C95E}">
      <dgm:prSet phldrT="[Text]"/>
      <dgm:spPr/>
      <dgm:t>
        <a:bodyPr/>
        <a:lstStyle/>
        <a:p>
          <a:r>
            <a:rPr lang="en-US" dirty="0" smtClean="0"/>
            <a:t>Data </a:t>
          </a:r>
          <a:endParaRPr lang="en-GB" dirty="0"/>
        </a:p>
      </dgm:t>
    </dgm:pt>
    <dgm:pt modelId="{A8A906AF-05E4-4349-A057-D06694F03FCE}" type="parTrans" cxnId="{403D5D66-B78F-4AC1-A38E-7D07DB0FBBE3}">
      <dgm:prSet/>
      <dgm:spPr/>
      <dgm:t>
        <a:bodyPr/>
        <a:lstStyle/>
        <a:p>
          <a:endParaRPr lang="en-GB"/>
        </a:p>
      </dgm:t>
    </dgm:pt>
    <dgm:pt modelId="{C4D13560-C7BF-401B-8E42-B437A3ECF741}" type="sibTrans" cxnId="{403D5D66-B78F-4AC1-A38E-7D07DB0FBBE3}">
      <dgm:prSet/>
      <dgm:spPr/>
      <dgm:t>
        <a:bodyPr/>
        <a:lstStyle/>
        <a:p>
          <a:endParaRPr lang="en-GB"/>
        </a:p>
      </dgm:t>
    </dgm:pt>
    <dgm:pt modelId="{B6A39C31-C9E3-4FF0-BC4F-ED53BC1ECD76}">
      <dgm:prSet phldrT="[Text]"/>
      <dgm:spPr/>
      <dgm:t>
        <a:bodyPr/>
        <a:lstStyle/>
        <a:p>
          <a:r>
            <a:rPr lang="en-US" dirty="0" smtClean="0"/>
            <a:t>Experts</a:t>
          </a:r>
          <a:endParaRPr lang="en-GB" dirty="0"/>
        </a:p>
      </dgm:t>
    </dgm:pt>
    <dgm:pt modelId="{C11C30DF-DB0A-4FA9-900B-411669183D95}" type="parTrans" cxnId="{DDF9B8D4-ED32-4193-8C4E-CFD7230D0BAA}">
      <dgm:prSet/>
      <dgm:spPr/>
      <dgm:t>
        <a:bodyPr/>
        <a:lstStyle/>
        <a:p>
          <a:endParaRPr lang="en-GB"/>
        </a:p>
      </dgm:t>
    </dgm:pt>
    <dgm:pt modelId="{9747677C-8FFF-4397-83DB-6E36546817D4}" type="sibTrans" cxnId="{DDF9B8D4-ED32-4193-8C4E-CFD7230D0BAA}">
      <dgm:prSet/>
      <dgm:spPr/>
      <dgm:t>
        <a:bodyPr/>
        <a:lstStyle/>
        <a:p>
          <a:endParaRPr lang="en-GB"/>
        </a:p>
      </dgm:t>
    </dgm:pt>
    <dgm:pt modelId="{E035ADF7-7902-4949-A7A3-788B3777188E}">
      <dgm:prSet phldrT="[Text]"/>
      <dgm:spPr/>
      <dgm:t>
        <a:bodyPr/>
        <a:lstStyle/>
        <a:p>
          <a:r>
            <a:rPr lang="en-US" dirty="0" smtClean="0"/>
            <a:t>Explainers</a:t>
          </a:r>
          <a:endParaRPr lang="en-GB" dirty="0"/>
        </a:p>
      </dgm:t>
    </dgm:pt>
    <dgm:pt modelId="{70250CDC-F950-4928-9AEB-F73A9F224D8F}" type="parTrans" cxnId="{86E0F582-F6E6-41AE-9EC9-74398DFC15D7}">
      <dgm:prSet/>
      <dgm:spPr/>
      <dgm:t>
        <a:bodyPr/>
        <a:lstStyle/>
        <a:p>
          <a:endParaRPr lang="en-GB"/>
        </a:p>
      </dgm:t>
    </dgm:pt>
    <dgm:pt modelId="{2472A3BC-9C6D-4CD8-BA09-29FDAD1DAB9F}" type="sibTrans" cxnId="{86E0F582-F6E6-41AE-9EC9-74398DFC15D7}">
      <dgm:prSet/>
      <dgm:spPr/>
      <dgm:t>
        <a:bodyPr/>
        <a:lstStyle/>
        <a:p>
          <a:endParaRPr lang="en-GB"/>
        </a:p>
      </dgm:t>
    </dgm:pt>
    <dgm:pt modelId="{97310D91-EF46-4C3B-A202-EECE4B30435C}">
      <dgm:prSet phldrT="[Text]"/>
      <dgm:spPr/>
      <dgm:t>
        <a:bodyPr/>
        <a:lstStyle/>
        <a:p>
          <a:r>
            <a:rPr lang="en-US" dirty="0" smtClean="0"/>
            <a:t>Documents</a:t>
          </a:r>
          <a:endParaRPr lang="en-GB" dirty="0"/>
        </a:p>
      </dgm:t>
    </dgm:pt>
    <dgm:pt modelId="{9277AECA-7757-47BF-98D9-A0DFD46471CD}" type="parTrans" cxnId="{6BD45F96-641E-4EF6-A8F6-DD89101F86B8}">
      <dgm:prSet/>
      <dgm:spPr/>
      <dgm:t>
        <a:bodyPr/>
        <a:lstStyle/>
        <a:p>
          <a:endParaRPr lang="en-GB"/>
        </a:p>
      </dgm:t>
    </dgm:pt>
    <dgm:pt modelId="{52EE842F-ECB6-4911-9F8F-CF58E107DEC9}" type="sibTrans" cxnId="{6BD45F96-641E-4EF6-A8F6-DD89101F86B8}">
      <dgm:prSet/>
      <dgm:spPr/>
      <dgm:t>
        <a:bodyPr/>
        <a:lstStyle/>
        <a:p>
          <a:endParaRPr lang="en-GB"/>
        </a:p>
      </dgm:t>
    </dgm:pt>
    <dgm:pt modelId="{AE93CDB3-C4B2-421C-85F8-288021783E07}">
      <dgm:prSet phldrT="[Text]"/>
      <dgm:spPr/>
      <dgm:t>
        <a:bodyPr/>
        <a:lstStyle/>
        <a:p>
          <a:r>
            <a:rPr lang="en-US" dirty="0" smtClean="0"/>
            <a:t>Personal Experience</a:t>
          </a:r>
          <a:endParaRPr lang="en-GB" dirty="0"/>
        </a:p>
      </dgm:t>
    </dgm:pt>
    <dgm:pt modelId="{A4DCB34A-B8A4-42C8-8FD1-A3639A62A372}" type="parTrans" cxnId="{6E61E972-B938-4CDF-A1E7-27D6668DE273}">
      <dgm:prSet/>
      <dgm:spPr/>
      <dgm:t>
        <a:bodyPr/>
        <a:lstStyle/>
        <a:p>
          <a:endParaRPr lang="en-GB"/>
        </a:p>
      </dgm:t>
    </dgm:pt>
    <dgm:pt modelId="{AB06ECD6-B055-4C26-B20A-325BC714581A}" type="sibTrans" cxnId="{6E61E972-B938-4CDF-A1E7-27D6668DE273}">
      <dgm:prSet/>
      <dgm:spPr/>
      <dgm:t>
        <a:bodyPr/>
        <a:lstStyle/>
        <a:p>
          <a:endParaRPr lang="en-GB"/>
        </a:p>
      </dgm:t>
    </dgm:pt>
    <dgm:pt modelId="{75DF0D04-DA5A-4D0D-A193-C94F8C7D5E3D}">
      <dgm:prSet phldrT="[Text]"/>
      <dgm:spPr/>
      <dgm:t>
        <a:bodyPr/>
        <a:lstStyle/>
        <a:p>
          <a:r>
            <a:rPr lang="en-US" dirty="0" err="1" smtClean="0"/>
            <a:t>Infographs</a:t>
          </a:r>
          <a:endParaRPr lang="en-GB" dirty="0"/>
        </a:p>
      </dgm:t>
    </dgm:pt>
    <dgm:pt modelId="{CB03EBFE-17E3-4FE6-ACE6-D3B763A9054B}" type="parTrans" cxnId="{DD9B19D7-4124-4C5C-A19C-963241A3286F}">
      <dgm:prSet/>
      <dgm:spPr/>
      <dgm:t>
        <a:bodyPr/>
        <a:lstStyle/>
        <a:p>
          <a:endParaRPr lang="en-GB"/>
        </a:p>
      </dgm:t>
    </dgm:pt>
    <dgm:pt modelId="{E380079E-4DBF-4190-BD1B-4E0484657116}" type="sibTrans" cxnId="{DD9B19D7-4124-4C5C-A19C-963241A3286F}">
      <dgm:prSet/>
      <dgm:spPr/>
      <dgm:t>
        <a:bodyPr/>
        <a:lstStyle/>
        <a:p>
          <a:endParaRPr lang="en-GB"/>
        </a:p>
      </dgm:t>
    </dgm:pt>
    <dgm:pt modelId="{4173D768-3BC3-4A38-BE48-DD3A9DDC1448}" type="pres">
      <dgm:prSet presAssocID="{B4C17F5A-D749-491A-BDFB-9FCE24F85469}" presName="cycle" presStyleCnt="0">
        <dgm:presLayoutVars>
          <dgm:dir/>
          <dgm:resizeHandles val="exact"/>
        </dgm:presLayoutVars>
      </dgm:prSet>
      <dgm:spPr/>
    </dgm:pt>
    <dgm:pt modelId="{FE9086D1-BDE8-43B8-A35D-A58952DA88B3}" type="pres">
      <dgm:prSet presAssocID="{C3302F58-DBF7-4235-8E8A-14BE4CEBAB49}" presName="node" presStyleLbl="node1" presStyleIdx="0" presStyleCnt="7">
        <dgm:presLayoutVars>
          <dgm:bulletEnabled val="1"/>
        </dgm:presLayoutVars>
      </dgm:prSet>
      <dgm:spPr/>
    </dgm:pt>
    <dgm:pt modelId="{6FA11E3A-E3EB-4424-AAE6-3DD8F14D56F2}" type="pres">
      <dgm:prSet presAssocID="{012D91FE-22A6-4614-AFE9-8BB252116A2D}" presName="sibTrans" presStyleLbl="sibTrans2D1" presStyleIdx="0" presStyleCnt="7"/>
      <dgm:spPr/>
    </dgm:pt>
    <dgm:pt modelId="{1346388A-AC2B-4252-8CEC-267F96B592A6}" type="pres">
      <dgm:prSet presAssocID="{012D91FE-22A6-4614-AFE9-8BB252116A2D}" presName="connectorText" presStyleLbl="sibTrans2D1" presStyleIdx="0" presStyleCnt="7"/>
      <dgm:spPr/>
    </dgm:pt>
    <dgm:pt modelId="{5B1A2E6D-3877-4762-9B82-5A05789C955D}" type="pres">
      <dgm:prSet presAssocID="{453ADE3F-E389-454E-917F-76B848B3C95E}" presName="node" presStyleLbl="node1" presStyleIdx="1" presStyleCnt="7">
        <dgm:presLayoutVars>
          <dgm:bulletEnabled val="1"/>
        </dgm:presLayoutVars>
      </dgm:prSet>
      <dgm:spPr/>
    </dgm:pt>
    <dgm:pt modelId="{8E038344-2FFA-4301-A56B-542D542887FE}" type="pres">
      <dgm:prSet presAssocID="{C4D13560-C7BF-401B-8E42-B437A3ECF741}" presName="sibTrans" presStyleLbl="sibTrans2D1" presStyleIdx="1" presStyleCnt="7"/>
      <dgm:spPr/>
    </dgm:pt>
    <dgm:pt modelId="{2A3B1414-5BD1-4E67-9093-5D5C465662E5}" type="pres">
      <dgm:prSet presAssocID="{C4D13560-C7BF-401B-8E42-B437A3ECF741}" presName="connectorText" presStyleLbl="sibTrans2D1" presStyleIdx="1" presStyleCnt="7"/>
      <dgm:spPr/>
    </dgm:pt>
    <dgm:pt modelId="{9AD85AF3-1922-4860-B7C1-24CF27A0670B}" type="pres">
      <dgm:prSet presAssocID="{B6A39C31-C9E3-4FF0-BC4F-ED53BC1ECD76}" presName="node" presStyleLbl="node1" presStyleIdx="2" presStyleCnt="7">
        <dgm:presLayoutVars>
          <dgm:bulletEnabled val="1"/>
        </dgm:presLayoutVars>
      </dgm:prSet>
      <dgm:spPr/>
    </dgm:pt>
    <dgm:pt modelId="{6BDEC5E6-C801-4392-82F7-72ECD57D347B}" type="pres">
      <dgm:prSet presAssocID="{9747677C-8FFF-4397-83DB-6E36546817D4}" presName="sibTrans" presStyleLbl="sibTrans2D1" presStyleIdx="2" presStyleCnt="7"/>
      <dgm:spPr/>
    </dgm:pt>
    <dgm:pt modelId="{CB327679-7FF8-449E-B040-3161D8051F03}" type="pres">
      <dgm:prSet presAssocID="{9747677C-8FFF-4397-83DB-6E36546817D4}" presName="connectorText" presStyleLbl="sibTrans2D1" presStyleIdx="2" presStyleCnt="7"/>
      <dgm:spPr/>
    </dgm:pt>
    <dgm:pt modelId="{2D29FB1F-C7E6-410E-ABEE-51DEE33FE5FD}" type="pres">
      <dgm:prSet presAssocID="{E035ADF7-7902-4949-A7A3-788B3777188E}" presName="node" presStyleLbl="node1" presStyleIdx="3" presStyleCnt="7">
        <dgm:presLayoutVars>
          <dgm:bulletEnabled val="1"/>
        </dgm:presLayoutVars>
      </dgm:prSet>
      <dgm:spPr/>
    </dgm:pt>
    <dgm:pt modelId="{37E85311-26DF-4F3F-A283-6D6E6728000B}" type="pres">
      <dgm:prSet presAssocID="{2472A3BC-9C6D-4CD8-BA09-29FDAD1DAB9F}" presName="sibTrans" presStyleLbl="sibTrans2D1" presStyleIdx="3" presStyleCnt="7"/>
      <dgm:spPr/>
    </dgm:pt>
    <dgm:pt modelId="{DA001C24-F8B7-45D8-8D26-8E1D772455D6}" type="pres">
      <dgm:prSet presAssocID="{2472A3BC-9C6D-4CD8-BA09-29FDAD1DAB9F}" presName="connectorText" presStyleLbl="sibTrans2D1" presStyleIdx="3" presStyleCnt="7"/>
      <dgm:spPr/>
    </dgm:pt>
    <dgm:pt modelId="{7378EFA6-4D20-4A1A-951A-8FF256A446A0}" type="pres">
      <dgm:prSet presAssocID="{97310D91-EF46-4C3B-A202-EECE4B30435C}" presName="node" presStyleLbl="node1" presStyleIdx="4" presStyleCnt="7">
        <dgm:presLayoutVars>
          <dgm:bulletEnabled val="1"/>
        </dgm:presLayoutVars>
      </dgm:prSet>
      <dgm:spPr/>
    </dgm:pt>
    <dgm:pt modelId="{EE6C48E6-8926-4DF0-8C18-14C7757E6836}" type="pres">
      <dgm:prSet presAssocID="{52EE842F-ECB6-4911-9F8F-CF58E107DEC9}" presName="sibTrans" presStyleLbl="sibTrans2D1" presStyleIdx="4" presStyleCnt="7"/>
      <dgm:spPr/>
    </dgm:pt>
    <dgm:pt modelId="{124E5E87-93D7-4D57-A7CD-5C2F25645D06}" type="pres">
      <dgm:prSet presAssocID="{52EE842F-ECB6-4911-9F8F-CF58E107DEC9}" presName="connectorText" presStyleLbl="sibTrans2D1" presStyleIdx="4" presStyleCnt="7"/>
      <dgm:spPr/>
    </dgm:pt>
    <dgm:pt modelId="{BD650106-3679-4756-AD99-6EF751FD9A57}" type="pres">
      <dgm:prSet presAssocID="{AE93CDB3-C4B2-421C-85F8-288021783E07}" presName="node" presStyleLbl="node1" presStyleIdx="5" presStyleCnt="7">
        <dgm:presLayoutVars>
          <dgm:bulletEnabled val="1"/>
        </dgm:presLayoutVars>
      </dgm:prSet>
      <dgm:spPr/>
      <dgm:t>
        <a:bodyPr/>
        <a:lstStyle/>
        <a:p>
          <a:endParaRPr lang="en-GB"/>
        </a:p>
      </dgm:t>
    </dgm:pt>
    <dgm:pt modelId="{4E2E5F0D-8720-4393-85F2-0A3D2D256BE3}" type="pres">
      <dgm:prSet presAssocID="{AB06ECD6-B055-4C26-B20A-325BC714581A}" presName="sibTrans" presStyleLbl="sibTrans2D1" presStyleIdx="5" presStyleCnt="7"/>
      <dgm:spPr/>
    </dgm:pt>
    <dgm:pt modelId="{1727E319-51E5-4A51-B3EB-527BFF3860F9}" type="pres">
      <dgm:prSet presAssocID="{AB06ECD6-B055-4C26-B20A-325BC714581A}" presName="connectorText" presStyleLbl="sibTrans2D1" presStyleIdx="5" presStyleCnt="7"/>
      <dgm:spPr/>
    </dgm:pt>
    <dgm:pt modelId="{2C53E4FD-1154-47EC-94B7-412EE6F48D00}" type="pres">
      <dgm:prSet presAssocID="{75DF0D04-DA5A-4D0D-A193-C94F8C7D5E3D}" presName="node" presStyleLbl="node1" presStyleIdx="6" presStyleCnt="7">
        <dgm:presLayoutVars>
          <dgm:bulletEnabled val="1"/>
        </dgm:presLayoutVars>
      </dgm:prSet>
      <dgm:spPr/>
    </dgm:pt>
    <dgm:pt modelId="{ADA129CB-9879-42E1-9A20-CB3C107D6691}" type="pres">
      <dgm:prSet presAssocID="{E380079E-4DBF-4190-BD1B-4E0484657116}" presName="sibTrans" presStyleLbl="sibTrans2D1" presStyleIdx="6" presStyleCnt="7"/>
      <dgm:spPr/>
    </dgm:pt>
    <dgm:pt modelId="{F0C6B755-0FA5-43D7-ADE7-BC7E8305E25A}" type="pres">
      <dgm:prSet presAssocID="{E380079E-4DBF-4190-BD1B-4E0484657116}" presName="connectorText" presStyleLbl="sibTrans2D1" presStyleIdx="6" presStyleCnt="7"/>
      <dgm:spPr/>
    </dgm:pt>
  </dgm:ptLst>
  <dgm:cxnLst>
    <dgm:cxn modelId="{472DA568-0F5C-4FA5-9E42-023A598C603A}" type="presOf" srcId="{9747677C-8FFF-4397-83DB-6E36546817D4}" destId="{6BDEC5E6-C801-4392-82F7-72ECD57D347B}" srcOrd="0" destOrd="0" presId="urn:microsoft.com/office/officeart/2005/8/layout/cycle2"/>
    <dgm:cxn modelId="{403D5D66-B78F-4AC1-A38E-7D07DB0FBBE3}" srcId="{B4C17F5A-D749-491A-BDFB-9FCE24F85469}" destId="{453ADE3F-E389-454E-917F-76B848B3C95E}" srcOrd="1" destOrd="0" parTransId="{A8A906AF-05E4-4349-A057-D06694F03FCE}" sibTransId="{C4D13560-C7BF-401B-8E42-B437A3ECF741}"/>
    <dgm:cxn modelId="{B22B412A-16DE-425A-93E5-C4DFFE6DC304}" type="presOf" srcId="{B4C17F5A-D749-491A-BDFB-9FCE24F85469}" destId="{4173D768-3BC3-4A38-BE48-DD3A9DDC1448}" srcOrd="0" destOrd="0" presId="urn:microsoft.com/office/officeart/2005/8/layout/cycle2"/>
    <dgm:cxn modelId="{09A89025-C0E5-4C68-88B9-22F95D248B02}" type="presOf" srcId="{52EE842F-ECB6-4911-9F8F-CF58E107DEC9}" destId="{EE6C48E6-8926-4DF0-8C18-14C7757E6836}" srcOrd="0" destOrd="0" presId="urn:microsoft.com/office/officeart/2005/8/layout/cycle2"/>
    <dgm:cxn modelId="{6E61E972-B938-4CDF-A1E7-27D6668DE273}" srcId="{B4C17F5A-D749-491A-BDFB-9FCE24F85469}" destId="{AE93CDB3-C4B2-421C-85F8-288021783E07}" srcOrd="5" destOrd="0" parTransId="{A4DCB34A-B8A4-42C8-8FD1-A3639A62A372}" sibTransId="{AB06ECD6-B055-4C26-B20A-325BC714581A}"/>
    <dgm:cxn modelId="{8946D575-1BBA-448A-B682-4476BDD87D80}" type="presOf" srcId="{E380079E-4DBF-4190-BD1B-4E0484657116}" destId="{ADA129CB-9879-42E1-9A20-CB3C107D6691}" srcOrd="0" destOrd="0" presId="urn:microsoft.com/office/officeart/2005/8/layout/cycle2"/>
    <dgm:cxn modelId="{F5437C8B-F77B-431F-AD3C-D7E98A752BDE}" type="presOf" srcId="{453ADE3F-E389-454E-917F-76B848B3C95E}" destId="{5B1A2E6D-3877-4762-9B82-5A05789C955D}" srcOrd="0" destOrd="0" presId="urn:microsoft.com/office/officeart/2005/8/layout/cycle2"/>
    <dgm:cxn modelId="{B3856D57-CDDD-42E8-A96A-204872AD01F9}" type="presOf" srcId="{97310D91-EF46-4C3B-A202-EECE4B30435C}" destId="{7378EFA6-4D20-4A1A-951A-8FF256A446A0}" srcOrd="0" destOrd="0" presId="urn:microsoft.com/office/officeart/2005/8/layout/cycle2"/>
    <dgm:cxn modelId="{8277DAFD-2196-4F77-80F7-550FD6C4E54D}" type="presOf" srcId="{C4D13560-C7BF-401B-8E42-B437A3ECF741}" destId="{2A3B1414-5BD1-4E67-9093-5D5C465662E5}" srcOrd="1" destOrd="0" presId="urn:microsoft.com/office/officeart/2005/8/layout/cycle2"/>
    <dgm:cxn modelId="{86E0F582-F6E6-41AE-9EC9-74398DFC15D7}" srcId="{B4C17F5A-D749-491A-BDFB-9FCE24F85469}" destId="{E035ADF7-7902-4949-A7A3-788B3777188E}" srcOrd="3" destOrd="0" parTransId="{70250CDC-F950-4928-9AEB-F73A9F224D8F}" sibTransId="{2472A3BC-9C6D-4CD8-BA09-29FDAD1DAB9F}"/>
    <dgm:cxn modelId="{B52754AA-6113-430C-845D-E060559CA0CF}" type="presOf" srcId="{B6A39C31-C9E3-4FF0-BC4F-ED53BC1ECD76}" destId="{9AD85AF3-1922-4860-B7C1-24CF27A0670B}" srcOrd="0" destOrd="0" presId="urn:microsoft.com/office/officeart/2005/8/layout/cycle2"/>
    <dgm:cxn modelId="{6BD45F96-641E-4EF6-A8F6-DD89101F86B8}" srcId="{B4C17F5A-D749-491A-BDFB-9FCE24F85469}" destId="{97310D91-EF46-4C3B-A202-EECE4B30435C}" srcOrd="4" destOrd="0" parTransId="{9277AECA-7757-47BF-98D9-A0DFD46471CD}" sibTransId="{52EE842F-ECB6-4911-9F8F-CF58E107DEC9}"/>
    <dgm:cxn modelId="{2E2DE062-1DDB-4E20-B6B3-436DB6786E9B}" type="presOf" srcId="{AB06ECD6-B055-4C26-B20A-325BC714581A}" destId="{4E2E5F0D-8720-4393-85F2-0A3D2D256BE3}" srcOrd="0" destOrd="0" presId="urn:microsoft.com/office/officeart/2005/8/layout/cycle2"/>
    <dgm:cxn modelId="{91C07C09-03E1-4691-8302-91A1343025E1}" type="presOf" srcId="{C4D13560-C7BF-401B-8E42-B437A3ECF741}" destId="{8E038344-2FFA-4301-A56B-542D542887FE}" srcOrd="0" destOrd="0" presId="urn:microsoft.com/office/officeart/2005/8/layout/cycle2"/>
    <dgm:cxn modelId="{DDF9B8D4-ED32-4193-8C4E-CFD7230D0BAA}" srcId="{B4C17F5A-D749-491A-BDFB-9FCE24F85469}" destId="{B6A39C31-C9E3-4FF0-BC4F-ED53BC1ECD76}" srcOrd="2" destOrd="0" parTransId="{C11C30DF-DB0A-4FA9-900B-411669183D95}" sibTransId="{9747677C-8FFF-4397-83DB-6E36546817D4}"/>
    <dgm:cxn modelId="{853AEF84-B0EF-4398-88E2-25DBF5E3B8FD}" type="presOf" srcId="{52EE842F-ECB6-4911-9F8F-CF58E107DEC9}" destId="{124E5E87-93D7-4D57-A7CD-5C2F25645D06}" srcOrd="1" destOrd="0" presId="urn:microsoft.com/office/officeart/2005/8/layout/cycle2"/>
    <dgm:cxn modelId="{B72E0C4E-FBF3-4762-AE64-9ECDC585E8A7}" type="presOf" srcId="{E380079E-4DBF-4190-BD1B-4E0484657116}" destId="{F0C6B755-0FA5-43D7-ADE7-BC7E8305E25A}" srcOrd="1" destOrd="0" presId="urn:microsoft.com/office/officeart/2005/8/layout/cycle2"/>
    <dgm:cxn modelId="{C5FFD507-87C9-4A2B-8D1F-77CAF1A5CE58}" type="presOf" srcId="{9747677C-8FFF-4397-83DB-6E36546817D4}" destId="{CB327679-7FF8-449E-B040-3161D8051F03}" srcOrd="1" destOrd="0" presId="urn:microsoft.com/office/officeart/2005/8/layout/cycle2"/>
    <dgm:cxn modelId="{D5235A41-C190-445D-AA69-EDF1D54E937C}" type="presOf" srcId="{C3302F58-DBF7-4235-8E8A-14BE4CEBAB49}" destId="{FE9086D1-BDE8-43B8-A35D-A58952DA88B3}" srcOrd="0" destOrd="0" presId="urn:microsoft.com/office/officeart/2005/8/layout/cycle2"/>
    <dgm:cxn modelId="{2F8D91E2-24F3-459C-87B4-7DD6F394BF96}" type="presOf" srcId="{AB06ECD6-B055-4C26-B20A-325BC714581A}" destId="{1727E319-51E5-4A51-B3EB-527BFF3860F9}" srcOrd="1" destOrd="0" presId="urn:microsoft.com/office/officeart/2005/8/layout/cycle2"/>
    <dgm:cxn modelId="{759F7BB8-C212-4641-A0B7-E2CECA11D84F}" type="presOf" srcId="{75DF0D04-DA5A-4D0D-A193-C94F8C7D5E3D}" destId="{2C53E4FD-1154-47EC-94B7-412EE6F48D00}" srcOrd="0" destOrd="0" presId="urn:microsoft.com/office/officeart/2005/8/layout/cycle2"/>
    <dgm:cxn modelId="{FD883AAC-9C79-4535-83FC-6B601F712FB3}" type="presOf" srcId="{012D91FE-22A6-4614-AFE9-8BB252116A2D}" destId="{1346388A-AC2B-4252-8CEC-267F96B592A6}" srcOrd="1" destOrd="0" presId="urn:microsoft.com/office/officeart/2005/8/layout/cycle2"/>
    <dgm:cxn modelId="{4CC3B849-4DC9-485B-A9BE-B50AFB28EBDD}" type="presOf" srcId="{2472A3BC-9C6D-4CD8-BA09-29FDAD1DAB9F}" destId="{37E85311-26DF-4F3F-A283-6D6E6728000B}" srcOrd="0" destOrd="0" presId="urn:microsoft.com/office/officeart/2005/8/layout/cycle2"/>
    <dgm:cxn modelId="{7B17707C-9782-4A46-AF40-A79C06D0D1E0}" type="presOf" srcId="{AE93CDB3-C4B2-421C-85F8-288021783E07}" destId="{BD650106-3679-4756-AD99-6EF751FD9A57}" srcOrd="0" destOrd="0" presId="urn:microsoft.com/office/officeart/2005/8/layout/cycle2"/>
    <dgm:cxn modelId="{2C4CAFB2-3887-4522-8A02-407DEE729420}" srcId="{B4C17F5A-D749-491A-BDFB-9FCE24F85469}" destId="{C3302F58-DBF7-4235-8E8A-14BE4CEBAB49}" srcOrd="0" destOrd="0" parTransId="{9E3B702D-8ACD-4F26-9661-1DFE3A1D6093}" sibTransId="{012D91FE-22A6-4614-AFE9-8BB252116A2D}"/>
    <dgm:cxn modelId="{DD9B19D7-4124-4C5C-A19C-963241A3286F}" srcId="{B4C17F5A-D749-491A-BDFB-9FCE24F85469}" destId="{75DF0D04-DA5A-4D0D-A193-C94F8C7D5E3D}" srcOrd="6" destOrd="0" parTransId="{CB03EBFE-17E3-4FE6-ACE6-D3B763A9054B}" sibTransId="{E380079E-4DBF-4190-BD1B-4E0484657116}"/>
    <dgm:cxn modelId="{4A770375-3451-4E98-A5F6-76651FB53C65}" type="presOf" srcId="{E035ADF7-7902-4949-A7A3-788B3777188E}" destId="{2D29FB1F-C7E6-410E-ABEE-51DEE33FE5FD}" srcOrd="0" destOrd="0" presId="urn:microsoft.com/office/officeart/2005/8/layout/cycle2"/>
    <dgm:cxn modelId="{A1D47B55-7D31-44A6-BB7A-7F7B66717B8E}" type="presOf" srcId="{2472A3BC-9C6D-4CD8-BA09-29FDAD1DAB9F}" destId="{DA001C24-F8B7-45D8-8D26-8E1D772455D6}" srcOrd="1" destOrd="0" presId="urn:microsoft.com/office/officeart/2005/8/layout/cycle2"/>
    <dgm:cxn modelId="{8FEE91E4-D0CA-45C3-BA89-C7E162451196}" type="presOf" srcId="{012D91FE-22A6-4614-AFE9-8BB252116A2D}" destId="{6FA11E3A-E3EB-4424-AAE6-3DD8F14D56F2}" srcOrd="0" destOrd="0" presId="urn:microsoft.com/office/officeart/2005/8/layout/cycle2"/>
    <dgm:cxn modelId="{C4682924-98B6-435F-83B8-15A56D872E4E}" type="presParOf" srcId="{4173D768-3BC3-4A38-BE48-DD3A9DDC1448}" destId="{FE9086D1-BDE8-43B8-A35D-A58952DA88B3}" srcOrd="0" destOrd="0" presId="urn:microsoft.com/office/officeart/2005/8/layout/cycle2"/>
    <dgm:cxn modelId="{98D65E9C-8008-471A-9AD4-1AEF078C70D6}" type="presParOf" srcId="{4173D768-3BC3-4A38-BE48-DD3A9DDC1448}" destId="{6FA11E3A-E3EB-4424-AAE6-3DD8F14D56F2}" srcOrd="1" destOrd="0" presId="urn:microsoft.com/office/officeart/2005/8/layout/cycle2"/>
    <dgm:cxn modelId="{5D2A6F0D-5E41-4260-8E64-F1A693BE67AE}" type="presParOf" srcId="{6FA11E3A-E3EB-4424-AAE6-3DD8F14D56F2}" destId="{1346388A-AC2B-4252-8CEC-267F96B592A6}" srcOrd="0" destOrd="0" presId="urn:microsoft.com/office/officeart/2005/8/layout/cycle2"/>
    <dgm:cxn modelId="{54B7D584-53EA-4A8C-9428-63C9DD8C9C69}" type="presParOf" srcId="{4173D768-3BC3-4A38-BE48-DD3A9DDC1448}" destId="{5B1A2E6D-3877-4762-9B82-5A05789C955D}" srcOrd="2" destOrd="0" presId="urn:microsoft.com/office/officeart/2005/8/layout/cycle2"/>
    <dgm:cxn modelId="{0D53CFC4-2E87-411D-BDBB-56075C360E20}" type="presParOf" srcId="{4173D768-3BC3-4A38-BE48-DD3A9DDC1448}" destId="{8E038344-2FFA-4301-A56B-542D542887FE}" srcOrd="3" destOrd="0" presId="urn:microsoft.com/office/officeart/2005/8/layout/cycle2"/>
    <dgm:cxn modelId="{3135849E-9423-4765-8591-BB6810D5AA7E}" type="presParOf" srcId="{8E038344-2FFA-4301-A56B-542D542887FE}" destId="{2A3B1414-5BD1-4E67-9093-5D5C465662E5}" srcOrd="0" destOrd="0" presId="urn:microsoft.com/office/officeart/2005/8/layout/cycle2"/>
    <dgm:cxn modelId="{3C5F0BA8-AA02-4959-B814-B09882BE4CC7}" type="presParOf" srcId="{4173D768-3BC3-4A38-BE48-DD3A9DDC1448}" destId="{9AD85AF3-1922-4860-B7C1-24CF27A0670B}" srcOrd="4" destOrd="0" presId="urn:microsoft.com/office/officeart/2005/8/layout/cycle2"/>
    <dgm:cxn modelId="{21AE3C22-BEDB-4B72-8FBC-8124C2EC52B0}" type="presParOf" srcId="{4173D768-3BC3-4A38-BE48-DD3A9DDC1448}" destId="{6BDEC5E6-C801-4392-82F7-72ECD57D347B}" srcOrd="5" destOrd="0" presId="urn:microsoft.com/office/officeart/2005/8/layout/cycle2"/>
    <dgm:cxn modelId="{3BEE3346-EC3B-4EA0-B3A2-A2F165FA2021}" type="presParOf" srcId="{6BDEC5E6-C801-4392-82F7-72ECD57D347B}" destId="{CB327679-7FF8-449E-B040-3161D8051F03}" srcOrd="0" destOrd="0" presId="urn:microsoft.com/office/officeart/2005/8/layout/cycle2"/>
    <dgm:cxn modelId="{4291C5FC-44C9-42E4-934D-C7ED43ACBF15}" type="presParOf" srcId="{4173D768-3BC3-4A38-BE48-DD3A9DDC1448}" destId="{2D29FB1F-C7E6-410E-ABEE-51DEE33FE5FD}" srcOrd="6" destOrd="0" presId="urn:microsoft.com/office/officeart/2005/8/layout/cycle2"/>
    <dgm:cxn modelId="{C4B679A5-936C-408D-971F-C1128D4C126D}" type="presParOf" srcId="{4173D768-3BC3-4A38-BE48-DD3A9DDC1448}" destId="{37E85311-26DF-4F3F-A283-6D6E6728000B}" srcOrd="7" destOrd="0" presId="urn:microsoft.com/office/officeart/2005/8/layout/cycle2"/>
    <dgm:cxn modelId="{FDB701A6-1D6E-4EBF-81A1-0AF70E23F0B6}" type="presParOf" srcId="{37E85311-26DF-4F3F-A283-6D6E6728000B}" destId="{DA001C24-F8B7-45D8-8D26-8E1D772455D6}" srcOrd="0" destOrd="0" presId="urn:microsoft.com/office/officeart/2005/8/layout/cycle2"/>
    <dgm:cxn modelId="{1F88B1AD-B3C5-49AF-BFD5-AA97ACECCF81}" type="presParOf" srcId="{4173D768-3BC3-4A38-BE48-DD3A9DDC1448}" destId="{7378EFA6-4D20-4A1A-951A-8FF256A446A0}" srcOrd="8" destOrd="0" presId="urn:microsoft.com/office/officeart/2005/8/layout/cycle2"/>
    <dgm:cxn modelId="{66E8A02E-5F13-453B-B97F-2B78A0A54F8B}" type="presParOf" srcId="{4173D768-3BC3-4A38-BE48-DD3A9DDC1448}" destId="{EE6C48E6-8926-4DF0-8C18-14C7757E6836}" srcOrd="9" destOrd="0" presId="urn:microsoft.com/office/officeart/2005/8/layout/cycle2"/>
    <dgm:cxn modelId="{4A7A1A94-2C0B-417C-91A0-FADBB4F794D4}" type="presParOf" srcId="{EE6C48E6-8926-4DF0-8C18-14C7757E6836}" destId="{124E5E87-93D7-4D57-A7CD-5C2F25645D06}" srcOrd="0" destOrd="0" presId="urn:microsoft.com/office/officeart/2005/8/layout/cycle2"/>
    <dgm:cxn modelId="{F4CCFD23-37DA-4BFE-9EF7-CD8006A964DE}" type="presParOf" srcId="{4173D768-3BC3-4A38-BE48-DD3A9DDC1448}" destId="{BD650106-3679-4756-AD99-6EF751FD9A57}" srcOrd="10" destOrd="0" presId="urn:microsoft.com/office/officeart/2005/8/layout/cycle2"/>
    <dgm:cxn modelId="{7886774F-CD0C-4579-99DB-D51455275251}" type="presParOf" srcId="{4173D768-3BC3-4A38-BE48-DD3A9DDC1448}" destId="{4E2E5F0D-8720-4393-85F2-0A3D2D256BE3}" srcOrd="11" destOrd="0" presId="urn:microsoft.com/office/officeart/2005/8/layout/cycle2"/>
    <dgm:cxn modelId="{F5C2F1D8-A5AB-479B-8357-49882667A116}" type="presParOf" srcId="{4E2E5F0D-8720-4393-85F2-0A3D2D256BE3}" destId="{1727E319-51E5-4A51-B3EB-527BFF3860F9}" srcOrd="0" destOrd="0" presId="urn:microsoft.com/office/officeart/2005/8/layout/cycle2"/>
    <dgm:cxn modelId="{4E2EF38B-9291-42BD-8657-DB5DF09A2BE2}" type="presParOf" srcId="{4173D768-3BC3-4A38-BE48-DD3A9DDC1448}" destId="{2C53E4FD-1154-47EC-94B7-412EE6F48D00}" srcOrd="12" destOrd="0" presId="urn:microsoft.com/office/officeart/2005/8/layout/cycle2"/>
    <dgm:cxn modelId="{854DDB98-D2F1-4FFA-A3C1-797893DE932F}" type="presParOf" srcId="{4173D768-3BC3-4A38-BE48-DD3A9DDC1448}" destId="{ADA129CB-9879-42E1-9A20-CB3C107D6691}" srcOrd="13" destOrd="0" presId="urn:microsoft.com/office/officeart/2005/8/layout/cycle2"/>
    <dgm:cxn modelId="{134C3CB9-5F81-43CA-838B-4866A0476E59}" type="presParOf" srcId="{ADA129CB-9879-42E1-9A20-CB3C107D6691}" destId="{F0C6B755-0FA5-43D7-ADE7-BC7E8305E25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BEDC0D-24D0-403F-8269-61FE46303158}"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n-GB"/>
        </a:p>
      </dgm:t>
    </dgm:pt>
    <dgm:pt modelId="{B0955C49-E479-43F3-895A-2066C90B5E37}">
      <dgm:prSet phldrT="[Text]"/>
      <dgm:spPr/>
      <dgm:t>
        <a:bodyPr/>
        <a:lstStyle/>
        <a:p>
          <a:r>
            <a:rPr lang="en-US" dirty="0" smtClean="0">
              <a:latin typeface="Bodoni MT" pitchFamily="18" charset="0"/>
            </a:rPr>
            <a:t>Chronologically</a:t>
          </a:r>
          <a:endParaRPr lang="en-GB" dirty="0">
            <a:latin typeface="Bodoni MT" pitchFamily="18" charset="0"/>
          </a:endParaRPr>
        </a:p>
      </dgm:t>
    </dgm:pt>
    <dgm:pt modelId="{CFD10D5F-0508-4C00-86F8-EE69BECA264E}" type="parTrans" cxnId="{DD96F2FB-1C93-4E98-905C-155A547E60DE}">
      <dgm:prSet/>
      <dgm:spPr/>
      <dgm:t>
        <a:bodyPr/>
        <a:lstStyle/>
        <a:p>
          <a:endParaRPr lang="en-GB"/>
        </a:p>
      </dgm:t>
    </dgm:pt>
    <dgm:pt modelId="{58D8E1AB-4ED4-407E-9972-15C42D29C3AA}" type="sibTrans" cxnId="{DD96F2FB-1C93-4E98-905C-155A547E60DE}">
      <dgm:prSet/>
      <dgm:spPr/>
      <dgm:t>
        <a:bodyPr/>
        <a:lstStyle/>
        <a:p>
          <a:endParaRPr lang="en-GB"/>
        </a:p>
      </dgm:t>
    </dgm:pt>
    <dgm:pt modelId="{5B6D1E63-2F26-4309-B10F-C7241EBFA67D}">
      <dgm:prSet phldrT="[Text]"/>
      <dgm:spPr/>
      <dgm:t>
        <a:bodyPr/>
        <a:lstStyle/>
        <a:p>
          <a:r>
            <a:rPr lang="en-US" dirty="0" smtClean="0"/>
            <a:t>The story unfolds through time, sequence and actions, until it comes to a logical conclusion</a:t>
          </a:r>
          <a:endParaRPr lang="en-GB" dirty="0"/>
        </a:p>
      </dgm:t>
    </dgm:pt>
    <dgm:pt modelId="{5A1B3BC5-5640-4DD7-B830-0FB01438A98D}" type="parTrans" cxnId="{F778872D-47E7-4959-A74C-3CFFE9ED9ADF}">
      <dgm:prSet/>
      <dgm:spPr/>
      <dgm:t>
        <a:bodyPr/>
        <a:lstStyle/>
        <a:p>
          <a:endParaRPr lang="en-GB"/>
        </a:p>
      </dgm:t>
    </dgm:pt>
    <dgm:pt modelId="{21737A0C-52D3-406A-84DF-F702DB28A0A5}" type="sibTrans" cxnId="{F778872D-47E7-4959-A74C-3CFFE9ED9ADF}">
      <dgm:prSet/>
      <dgm:spPr/>
      <dgm:t>
        <a:bodyPr/>
        <a:lstStyle/>
        <a:p>
          <a:endParaRPr lang="en-GB"/>
        </a:p>
      </dgm:t>
    </dgm:pt>
    <dgm:pt modelId="{0F1FA366-73D5-47C3-A84F-AB82A295C42F}">
      <dgm:prSet phldrT="[Text]"/>
      <dgm:spPr/>
      <dgm:t>
        <a:bodyPr/>
        <a:lstStyle/>
        <a:p>
          <a:r>
            <a:rPr lang="en-US" b="1" dirty="0" err="1" smtClean="0"/>
            <a:t>Example:</a:t>
          </a:r>
          <a:r>
            <a:rPr lang="en-US" dirty="0" err="1" smtClean="0"/>
            <a:t>Emmanuel</a:t>
          </a:r>
          <a:r>
            <a:rPr lang="en-US" dirty="0" smtClean="0"/>
            <a:t> Maya’s story on the deadly journey migrants embark upon from Nigeria to Libya</a:t>
          </a:r>
          <a:endParaRPr lang="en-GB" dirty="0"/>
        </a:p>
      </dgm:t>
    </dgm:pt>
    <dgm:pt modelId="{1677F834-9575-4598-AA9C-B8F7F339D5F2}" type="parTrans" cxnId="{C5F13D60-D9D1-4A38-97A8-0B345AC80DEB}">
      <dgm:prSet/>
      <dgm:spPr/>
      <dgm:t>
        <a:bodyPr/>
        <a:lstStyle/>
        <a:p>
          <a:endParaRPr lang="en-GB"/>
        </a:p>
      </dgm:t>
    </dgm:pt>
    <dgm:pt modelId="{5A5FDC84-2CE4-4B20-9610-3A44F1B0FAAD}" type="sibTrans" cxnId="{C5F13D60-D9D1-4A38-97A8-0B345AC80DEB}">
      <dgm:prSet/>
      <dgm:spPr/>
      <dgm:t>
        <a:bodyPr/>
        <a:lstStyle/>
        <a:p>
          <a:endParaRPr lang="en-GB"/>
        </a:p>
      </dgm:t>
    </dgm:pt>
    <dgm:pt modelId="{2240D1F4-B10A-43E5-B38E-EAABD02B87C3}">
      <dgm:prSet phldrT="[Text]"/>
      <dgm:spPr/>
      <dgm:t>
        <a:bodyPr/>
        <a:lstStyle/>
        <a:p>
          <a:r>
            <a:rPr lang="en-US" dirty="0" smtClean="0">
              <a:latin typeface="Bodoni MT" pitchFamily="18" charset="0"/>
            </a:rPr>
            <a:t>Narratives</a:t>
          </a:r>
          <a:endParaRPr lang="en-GB" dirty="0">
            <a:latin typeface="Bodoni MT" pitchFamily="18" charset="0"/>
          </a:endParaRPr>
        </a:p>
      </dgm:t>
    </dgm:pt>
    <dgm:pt modelId="{0A965F46-E7C8-4E7E-A392-203B3C00D89F}" type="parTrans" cxnId="{82926A69-A598-4244-9535-8E9E6ECB4A54}">
      <dgm:prSet/>
      <dgm:spPr/>
      <dgm:t>
        <a:bodyPr/>
        <a:lstStyle/>
        <a:p>
          <a:endParaRPr lang="en-GB"/>
        </a:p>
      </dgm:t>
    </dgm:pt>
    <dgm:pt modelId="{1EC0CCFB-B3D1-449C-89FC-80714F9CBF04}" type="sibTrans" cxnId="{82926A69-A598-4244-9535-8E9E6ECB4A54}">
      <dgm:prSet/>
      <dgm:spPr/>
      <dgm:t>
        <a:bodyPr/>
        <a:lstStyle/>
        <a:p>
          <a:endParaRPr lang="en-GB"/>
        </a:p>
      </dgm:t>
    </dgm:pt>
    <dgm:pt modelId="{AEEF91E6-79DE-40D2-9D99-371E056C7FBD}">
      <dgm:prSet phldrT="[Text]"/>
      <dgm:spPr/>
      <dgm:t>
        <a:bodyPr/>
        <a:lstStyle/>
        <a:p>
          <a:r>
            <a:rPr lang="en-US" dirty="0" smtClean="0"/>
            <a:t>Following a situation through a period of time; following the actual investigation as it unfolds</a:t>
          </a:r>
          <a:endParaRPr lang="en-GB" dirty="0"/>
        </a:p>
      </dgm:t>
    </dgm:pt>
    <dgm:pt modelId="{E4B85DC2-E3AC-46FA-A54B-FF66627E8040}" type="parTrans" cxnId="{1092AECD-9473-4166-BF49-8F15ADF2167B}">
      <dgm:prSet/>
      <dgm:spPr/>
      <dgm:t>
        <a:bodyPr/>
        <a:lstStyle/>
        <a:p>
          <a:endParaRPr lang="en-GB"/>
        </a:p>
      </dgm:t>
    </dgm:pt>
    <dgm:pt modelId="{894E50E9-CC62-4901-914C-637145AD42B4}" type="sibTrans" cxnId="{1092AECD-9473-4166-BF49-8F15ADF2167B}">
      <dgm:prSet/>
      <dgm:spPr/>
      <dgm:t>
        <a:bodyPr/>
        <a:lstStyle/>
        <a:p>
          <a:endParaRPr lang="en-GB"/>
        </a:p>
      </dgm:t>
    </dgm:pt>
    <dgm:pt modelId="{F4947B8E-7DFF-4279-9988-9ECDA7712704}">
      <dgm:prSet phldrT="[Text]"/>
      <dgm:spPr/>
      <dgm:t>
        <a:bodyPr/>
        <a:lstStyle/>
        <a:p>
          <a:r>
            <a:rPr lang="en-US" dirty="0" smtClean="0"/>
            <a:t>Ingredients: Start from the most crucial action point; includes dialogue, powerful descriptions, bringing out contradictions, explainers, and ending memorably. </a:t>
          </a:r>
          <a:endParaRPr lang="en-GB" dirty="0"/>
        </a:p>
      </dgm:t>
    </dgm:pt>
    <dgm:pt modelId="{419F90D6-8B78-448D-911B-B5A2CF8409AA}" type="parTrans" cxnId="{CDEEA2EF-33A1-44FC-B2AF-163EC2AB6E93}">
      <dgm:prSet/>
      <dgm:spPr/>
      <dgm:t>
        <a:bodyPr/>
        <a:lstStyle/>
        <a:p>
          <a:endParaRPr lang="en-GB"/>
        </a:p>
      </dgm:t>
    </dgm:pt>
    <dgm:pt modelId="{65B3F8B8-2D25-42BB-B69A-CB87EDFBCC06}" type="sibTrans" cxnId="{CDEEA2EF-33A1-44FC-B2AF-163EC2AB6E93}">
      <dgm:prSet/>
      <dgm:spPr/>
      <dgm:t>
        <a:bodyPr/>
        <a:lstStyle/>
        <a:p>
          <a:endParaRPr lang="en-GB"/>
        </a:p>
      </dgm:t>
    </dgm:pt>
    <dgm:pt modelId="{B89070B6-3DDC-4CF8-9294-E92AE7342BCE}">
      <dgm:prSet phldrT="[Text]"/>
      <dgm:spPr/>
      <dgm:t>
        <a:bodyPr/>
        <a:lstStyle/>
        <a:p>
          <a:r>
            <a:rPr lang="en-US" dirty="0" smtClean="0">
              <a:latin typeface="Bodoni MT" pitchFamily="18" charset="0"/>
            </a:rPr>
            <a:t>Process: </a:t>
          </a:r>
          <a:r>
            <a:rPr lang="en-US" dirty="0" smtClean="0"/>
            <a:t>This has to do with a lot of analysis: illustrations, directives, details step by step, the writer addresses the reader. It is basically expository</a:t>
          </a:r>
          <a:endParaRPr lang="en-GB" dirty="0"/>
        </a:p>
      </dgm:t>
    </dgm:pt>
    <dgm:pt modelId="{BD4A1853-6BB0-4E6B-8E24-01EE9B2F970C}" type="parTrans" cxnId="{CABF5B47-9806-45F1-A11B-2A3D3A02BD4C}">
      <dgm:prSet/>
      <dgm:spPr/>
      <dgm:t>
        <a:bodyPr/>
        <a:lstStyle/>
        <a:p>
          <a:endParaRPr lang="en-GB"/>
        </a:p>
      </dgm:t>
    </dgm:pt>
    <dgm:pt modelId="{D0FCFA63-2D75-490F-8BA9-0807B1B0E5B2}" type="sibTrans" cxnId="{CABF5B47-9806-45F1-A11B-2A3D3A02BD4C}">
      <dgm:prSet/>
      <dgm:spPr/>
      <dgm:t>
        <a:bodyPr/>
        <a:lstStyle/>
        <a:p>
          <a:endParaRPr lang="en-GB"/>
        </a:p>
      </dgm:t>
    </dgm:pt>
    <dgm:pt modelId="{B8BB5D00-8F8E-4916-91FD-87F4B41401C5}" type="pres">
      <dgm:prSet presAssocID="{89BEDC0D-24D0-403F-8269-61FE46303158}" presName="diagram" presStyleCnt="0">
        <dgm:presLayoutVars>
          <dgm:chPref val="1"/>
          <dgm:dir/>
          <dgm:animOne val="branch"/>
          <dgm:animLvl val="lvl"/>
          <dgm:resizeHandles/>
        </dgm:presLayoutVars>
      </dgm:prSet>
      <dgm:spPr/>
    </dgm:pt>
    <dgm:pt modelId="{1A09E9B7-0D11-4BD3-A350-A56E74F5C0FE}" type="pres">
      <dgm:prSet presAssocID="{B0955C49-E479-43F3-895A-2066C90B5E37}" presName="root" presStyleCnt="0"/>
      <dgm:spPr/>
    </dgm:pt>
    <dgm:pt modelId="{92654A4F-0B0F-4BA9-B995-7100A50628BE}" type="pres">
      <dgm:prSet presAssocID="{B0955C49-E479-43F3-895A-2066C90B5E37}" presName="rootComposite" presStyleCnt="0"/>
      <dgm:spPr/>
    </dgm:pt>
    <dgm:pt modelId="{F9758DB3-367F-4235-9017-7B7354DB9C76}" type="pres">
      <dgm:prSet presAssocID="{B0955C49-E479-43F3-895A-2066C90B5E37}" presName="rootText" presStyleLbl="node1" presStyleIdx="0" presStyleCnt="3"/>
      <dgm:spPr/>
      <dgm:t>
        <a:bodyPr/>
        <a:lstStyle/>
        <a:p>
          <a:endParaRPr lang="en-GB"/>
        </a:p>
      </dgm:t>
    </dgm:pt>
    <dgm:pt modelId="{E39C0B84-50AB-4514-BD3F-5BB2383D82BA}" type="pres">
      <dgm:prSet presAssocID="{B0955C49-E479-43F3-895A-2066C90B5E37}" presName="rootConnector" presStyleLbl="node1" presStyleIdx="0" presStyleCnt="3"/>
      <dgm:spPr/>
    </dgm:pt>
    <dgm:pt modelId="{B0024D49-55A7-4714-BF1E-286F4B21E64C}" type="pres">
      <dgm:prSet presAssocID="{B0955C49-E479-43F3-895A-2066C90B5E37}" presName="childShape" presStyleCnt="0"/>
      <dgm:spPr/>
    </dgm:pt>
    <dgm:pt modelId="{368DECF1-E335-4C94-8376-2A9D75E3F60D}" type="pres">
      <dgm:prSet presAssocID="{5A1B3BC5-5640-4DD7-B830-0FB01438A98D}" presName="Name13" presStyleLbl="parChTrans1D2" presStyleIdx="0" presStyleCnt="4"/>
      <dgm:spPr/>
    </dgm:pt>
    <dgm:pt modelId="{214037A8-1042-4276-9504-AD88B5D0A329}" type="pres">
      <dgm:prSet presAssocID="{5B6D1E63-2F26-4309-B10F-C7241EBFA67D}" presName="childText" presStyleLbl="bgAcc1" presStyleIdx="0" presStyleCnt="4">
        <dgm:presLayoutVars>
          <dgm:bulletEnabled val="1"/>
        </dgm:presLayoutVars>
      </dgm:prSet>
      <dgm:spPr/>
      <dgm:t>
        <a:bodyPr/>
        <a:lstStyle/>
        <a:p>
          <a:endParaRPr lang="en-GB"/>
        </a:p>
      </dgm:t>
    </dgm:pt>
    <dgm:pt modelId="{5A67D0D4-9F90-47BD-92B6-B6FBF782FB6F}" type="pres">
      <dgm:prSet presAssocID="{1677F834-9575-4598-AA9C-B8F7F339D5F2}" presName="Name13" presStyleLbl="parChTrans1D2" presStyleIdx="1" presStyleCnt="4"/>
      <dgm:spPr/>
    </dgm:pt>
    <dgm:pt modelId="{DCFA87C1-870F-4531-98AC-D3273EFAFCDD}" type="pres">
      <dgm:prSet presAssocID="{0F1FA366-73D5-47C3-A84F-AB82A295C42F}" presName="childText" presStyleLbl="bgAcc1" presStyleIdx="1" presStyleCnt="4">
        <dgm:presLayoutVars>
          <dgm:bulletEnabled val="1"/>
        </dgm:presLayoutVars>
      </dgm:prSet>
      <dgm:spPr/>
      <dgm:t>
        <a:bodyPr/>
        <a:lstStyle/>
        <a:p>
          <a:endParaRPr lang="en-GB"/>
        </a:p>
      </dgm:t>
    </dgm:pt>
    <dgm:pt modelId="{03B0CBB6-EF4D-490B-AB9D-0CB929985AD0}" type="pres">
      <dgm:prSet presAssocID="{2240D1F4-B10A-43E5-B38E-EAABD02B87C3}" presName="root" presStyleCnt="0"/>
      <dgm:spPr/>
    </dgm:pt>
    <dgm:pt modelId="{D65E1B11-141A-4D85-941D-41C3440858AA}" type="pres">
      <dgm:prSet presAssocID="{2240D1F4-B10A-43E5-B38E-EAABD02B87C3}" presName="rootComposite" presStyleCnt="0"/>
      <dgm:spPr/>
    </dgm:pt>
    <dgm:pt modelId="{9DAACFB0-96F9-4205-A947-6F4433001A04}" type="pres">
      <dgm:prSet presAssocID="{2240D1F4-B10A-43E5-B38E-EAABD02B87C3}" presName="rootText" presStyleLbl="node1" presStyleIdx="1" presStyleCnt="3"/>
      <dgm:spPr/>
    </dgm:pt>
    <dgm:pt modelId="{E9FB58B6-CD87-4206-B52D-EE70C8AFE010}" type="pres">
      <dgm:prSet presAssocID="{2240D1F4-B10A-43E5-B38E-EAABD02B87C3}" presName="rootConnector" presStyleLbl="node1" presStyleIdx="1" presStyleCnt="3"/>
      <dgm:spPr/>
    </dgm:pt>
    <dgm:pt modelId="{2185DA90-C52E-45E2-AAD0-A8C5C252E510}" type="pres">
      <dgm:prSet presAssocID="{2240D1F4-B10A-43E5-B38E-EAABD02B87C3}" presName="childShape" presStyleCnt="0"/>
      <dgm:spPr/>
    </dgm:pt>
    <dgm:pt modelId="{5C64EEC3-4C24-45F3-BADD-DB98B1417BFC}" type="pres">
      <dgm:prSet presAssocID="{E4B85DC2-E3AC-46FA-A54B-FF66627E8040}" presName="Name13" presStyleLbl="parChTrans1D2" presStyleIdx="2" presStyleCnt="4"/>
      <dgm:spPr/>
    </dgm:pt>
    <dgm:pt modelId="{279596F9-B7E4-44AD-A407-B1ADC5DC59A7}" type="pres">
      <dgm:prSet presAssocID="{AEEF91E6-79DE-40D2-9D99-371E056C7FBD}" presName="childText" presStyleLbl="bgAcc1" presStyleIdx="2" presStyleCnt="4" custLinFactNeighborX="-3761" custLinFactNeighborY="-1303">
        <dgm:presLayoutVars>
          <dgm:bulletEnabled val="1"/>
        </dgm:presLayoutVars>
      </dgm:prSet>
      <dgm:spPr/>
    </dgm:pt>
    <dgm:pt modelId="{7B935AEF-4DEE-40D9-A098-39444AF348D0}" type="pres">
      <dgm:prSet presAssocID="{419F90D6-8B78-448D-911B-B5A2CF8409AA}" presName="Name13" presStyleLbl="parChTrans1D2" presStyleIdx="3" presStyleCnt="4"/>
      <dgm:spPr/>
    </dgm:pt>
    <dgm:pt modelId="{B3555E1D-1FDA-48D4-8DA9-BB410E67CD2E}" type="pres">
      <dgm:prSet presAssocID="{F4947B8E-7DFF-4279-9988-9ECDA7712704}" presName="childText" presStyleLbl="bgAcc1" presStyleIdx="3" presStyleCnt="4">
        <dgm:presLayoutVars>
          <dgm:bulletEnabled val="1"/>
        </dgm:presLayoutVars>
      </dgm:prSet>
      <dgm:spPr/>
      <dgm:t>
        <a:bodyPr/>
        <a:lstStyle/>
        <a:p>
          <a:endParaRPr lang="en-GB"/>
        </a:p>
      </dgm:t>
    </dgm:pt>
    <dgm:pt modelId="{0E097DCC-AC57-429A-ABDA-AF902459AFEC}" type="pres">
      <dgm:prSet presAssocID="{B89070B6-3DDC-4CF8-9294-E92AE7342BCE}" presName="root" presStyleCnt="0"/>
      <dgm:spPr/>
    </dgm:pt>
    <dgm:pt modelId="{69CE667D-81FF-4135-BA1B-7F17FF4F354E}" type="pres">
      <dgm:prSet presAssocID="{B89070B6-3DDC-4CF8-9294-E92AE7342BCE}" presName="rootComposite" presStyleCnt="0"/>
      <dgm:spPr/>
    </dgm:pt>
    <dgm:pt modelId="{DD18AD01-553D-4A6A-9A16-7EE4D7A84E40}" type="pres">
      <dgm:prSet presAssocID="{B89070B6-3DDC-4CF8-9294-E92AE7342BCE}" presName="rootText" presStyleLbl="node1" presStyleIdx="2" presStyleCnt="3" custScaleY="385067"/>
      <dgm:spPr/>
      <dgm:t>
        <a:bodyPr/>
        <a:lstStyle/>
        <a:p>
          <a:endParaRPr lang="en-GB"/>
        </a:p>
      </dgm:t>
    </dgm:pt>
    <dgm:pt modelId="{7B8AEF93-34BA-4634-A338-071AE1A3123F}" type="pres">
      <dgm:prSet presAssocID="{B89070B6-3DDC-4CF8-9294-E92AE7342BCE}" presName="rootConnector" presStyleLbl="node1" presStyleIdx="2" presStyleCnt="3"/>
      <dgm:spPr/>
    </dgm:pt>
    <dgm:pt modelId="{A2302124-8A96-415C-B08B-A663885355E3}" type="pres">
      <dgm:prSet presAssocID="{B89070B6-3DDC-4CF8-9294-E92AE7342BCE}" presName="childShape" presStyleCnt="0"/>
      <dgm:spPr/>
    </dgm:pt>
  </dgm:ptLst>
  <dgm:cxnLst>
    <dgm:cxn modelId="{CDEEA2EF-33A1-44FC-B2AF-163EC2AB6E93}" srcId="{2240D1F4-B10A-43E5-B38E-EAABD02B87C3}" destId="{F4947B8E-7DFF-4279-9988-9ECDA7712704}" srcOrd="1" destOrd="0" parTransId="{419F90D6-8B78-448D-911B-B5A2CF8409AA}" sibTransId="{65B3F8B8-2D25-42BB-B69A-CB87EDFBCC06}"/>
    <dgm:cxn modelId="{59857158-50B1-4760-BAF0-4A9057757254}" type="presOf" srcId="{89BEDC0D-24D0-403F-8269-61FE46303158}" destId="{B8BB5D00-8F8E-4916-91FD-87F4B41401C5}" srcOrd="0" destOrd="0" presId="urn:microsoft.com/office/officeart/2005/8/layout/hierarchy3"/>
    <dgm:cxn modelId="{82926A69-A598-4244-9535-8E9E6ECB4A54}" srcId="{89BEDC0D-24D0-403F-8269-61FE46303158}" destId="{2240D1F4-B10A-43E5-B38E-EAABD02B87C3}" srcOrd="1" destOrd="0" parTransId="{0A965F46-E7C8-4E7E-A392-203B3C00D89F}" sibTransId="{1EC0CCFB-B3D1-449C-89FC-80714F9CBF04}"/>
    <dgm:cxn modelId="{3BA210F0-8CA0-4ADD-BD18-5F71E64868DC}" type="presOf" srcId="{F4947B8E-7DFF-4279-9988-9ECDA7712704}" destId="{B3555E1D-1FDA-48D4-8DA9-BB410E67CD2E}" srcOrd="0" destOrd="0" presId="urn:microsoft.com/office/officeart/2005/8/layout/hierarchy3"/>
    <dgm:cxn modelId="{9BA6F97A-569B-4EEA-BE57-BDA467249A01}" type="presOf" srcId="{419F90D6-8B78-448D-911B-B5A2CF8409AA}" destId="{7B935AEF-4DEE-40D9-A098-39444AF348D0}" srcOrd="0" destOrd="0" presId="urn:microsoft.com/office/officeart/2005/8/layout/hierarchy3"/>
    <dgm:cxn modelId="{E30052DB-E6B4-40E0-942B-29163DB9F4D9}" type="presOf" srcId="{B0955C49-E479-43F3-895A-2066C90B5E37}" destId="{E39C0B84-50AB-4514-BD3F-5BB2383D82BA}" srcOrd="1" destOrd="0" presId="urn:microsoft.com/office/officeart/2005/8/layout/hierarchy3"/>
    <dgm:cxn modelId="{CABF5B47-9806-45F1-A11B-2A3D3A02BD4C}" srcId="{89BEDC0D-24D0-403F-8269-61FE46303158}" destId="{B89070B6-3DDC-4CF8-9294-E92AE7342BCE}" srcOrd="2" destOrd="0" parTransId="{BD4A1853-6BB0-4E6B-8E24-01EE9B2F970C}" sibTransId="{D0FCFA63-2D75-490F-8BA9-0807B1B0E5B2}"/>
    <dgm:cxn modelId="{D811960D-74CA-4FEC-B2AC-10F717016004}" type="presOf" srcId="{B89070B6-3DDC-4CF8-9294-E92AE7342BCE}" destId="{DD18AD01-553D-4A6A-9A16-7EE4D7A84E40}" srcOrd="0" destOrd="0" presId="urn:microsoft.com/office/officeart/2005/8/layout/hierarchy3"/>
    <dgm:cxn modelId="{FC7A4449-7C44-4395-BD03-E3B06BCC5F65}" type="presOf" srcId="{2240D1F4-B10A-43E5-B38E-EAABD02B87C3}" destId="{9DAACFB0-96F9-4205-A947-6F4433001A04}" srcOrd="0" destOrd="0" presId="urn:microsoft.com/office/officeart/2005/8/layout/hierarchy3"/>
    <dgm:cxn modelId="{3C2F8386-F978-4997-8565-E0450B4A7FC8}" type="presOf" srcId="{5B6D1E63-2F26-4309-B10F-C7241EBFA67D}" destId="{214037A8-1042-4276-9504-AD88B5D0A329}" srcOrd="0" destOrd="0" presId="urn:microsoft.com/office/officeart/2005/8/layout/hierarchy3"/>
    <dgm:cxn modelId="{F778872D-47E7-4959-A74C-3CFFE9ED9ADF}" srcId="{B0955C49-E479-43F3-895A-2066C90B5E37}" destId="{5B6D1E63-2F26-4309-B10F-C7241EBFA67D}" srcOrd="0" destOrd="0" parTransId="{5A1B3BC5-5640-4DD7-B830-0FB01438A98D}" sibTransId="{21737A0C-52D3-406A-84DF-F702DB28A0A5}"/>
    <dgm:cxn modelId="{264EEF55-F817-4555-B9CB-95F7F929084C}" type="presOf" srcId="{1677F834-9575-4598-AA9C-B8F7F339D5F2}" destId="{5A67D0D4-9F90-47BD-92B6-B6FBF782FB6F}" srcOrd="0" destOrd="0" presId="urn:microsoft.com/office/officeart/2005/8/layout/hierarchy3"/>
    <dgm:cxn modelId="{1BF96A2A-47DC-49C3-8C76-E91CC1F852D2}" type="presOf" srcId="{5A1B3BC5-5640-4DD7-B830-0FB01438A98D}" destId="{368DECF1-E335-4C94-8376-2A9D75E3F60D}" srcOrd="0" destOrd="0" presId="urn:microsoft.com/office/officeart/2005/8/layout/hierarchy3"/>
    <dgm:cxn modelId="{C5F13D60-D9D1-4A38-97A8-0B345AC80DEB}" srcId="{B0955C49-E479-43F3-895A-2066C90B5E37}" destId="{0F1FA366-73D5-47C3-A84F-AB82A295C42F}" srcOrd="1" destOrd="0" parTransId="{1677F834-9575-4598-AA9C-B8F7F339D5F2}" sibTransId="{5A5FDC84-2CE4-4B20-9610-3A44F1B0FAAD}"/>
    <dgm:cxn modelId="{9CC7901D-2FE8-4466-A733-F2FD4AC379CC}" type="presOf" srcId="{B0955C49-E479-43F3-895A-2066C90B5E37}" destId="{F9758DB3-367F-4235-9017-7B7354DB9C76}" srcOrd="0" destOrd="0" presId="urn:microsoft.com/office/officeart/2005/8/layout/hierarchy3"/>
    <dgm:cxn modelId="{1092AECD-9473-4166-BF49-8F15ADF2167B}" srcId="{2240D1F4-B10A-43E5-B38E-EAABD02B87C3}" destId="{AEEF91E6-79DE-40D2-9D99-371E056C7FBD}" srcOrd="0" destOrd="0" parTransId="{E4B85DC2-E3AC-46FA-A54B-FF66627E8040}" sibTransId="{894E50E9-CC62-4901-914C-637145AD42B4}"/>
    <dgm:cxn modelId="{ED1FC0EC-D99D-40B3-9986-1D72645C29B7}" type="presOf" srcId="{2240D1F4-B10A-43E5-B38E-EAABD02B87C3}" destId="{E9FB58B6-CD87-4206-B52D-EE70C8AFE010}" srcOrd="1" destOrd="0" presId="urn:microsoft.com/office/officeart/2005/8/layout/hierarchy3"/>
    <dgm:cxn modelId="{64006419-BE5B-485D-B3B5-AD96DE526BE8}" type="presOf" srcId="{0F1FA366-73D5-47C3-A84F-AB82A295C42F}" destId="{DCFA87C1-870F-4531-98AC-D3273EFAFCDD}" srcOrd="0" destOrd="0" presId="urn:microsoft.com/office/officeart/2005/8/layout/hierarchy3"/>
    <dgm:cxn modelId="{F5FF8A09-0FE0-41A3-B4D3-3A7B31FA30DA}" type="presOf" srcId="{E4B85DC2-E3AC-46FA-A54B-FF66627E8040}" destId="{5C64EEC3-4C24-45F3-BADD-DB98B1417BFC}" srcOrd="0" destOrd="0" presId="urn:microsoft.com/office/officeart/2005/8/layout/hierarchy3"/>
    <dgm:cxn modelId="{FB584BB8-3530-4631-B47E-A5492AD3957A}" type="presOf" srcId="{B89070B6-3DDC-4CF8-9294-E92AE7342BCE}" destId="{7B8AEF93-34BA-4634-A338-071AE1A3123F}" srcOrd="1" destOrd="0" presId="urn:microsoft.com/office/officeart/2005/8/layout/hierarchy3"/>
    <dgm:cxn modelId="{A44CAB09-CBE5-45B9-80B3-CE6EDD977342}" type="presOf" srcId="{AEEF91E6-79DE-40D2-9D99-371E056C7FBD}" destId="{279596F9-B7E4-44AD-A407-B1ADC5DC59A7}" srcOrd="0" destOrd="0" presId="urn:microsoft.com/office/officeart/2005/8/layout/hierarchy3"/>
    <dgm:cxn modelId="{DD96F2FB-1C93-4E98-905C-155A547E60DE}" srcId="{89BEDC0D-24D0-403F-8269-61FE46303158}" destId="{B0955C49-E479-43F3-895A-2066C90B5E37}" srcOrd="0" destOrd="0" parTransId="{CFD10D5F-0508-4C00-86F8-EE69BECA264E}" sibTransId="{58D8E1AB-4ED4-407E-9972-15C42D29C3AA}"/>
    <dgm:cxn modelId="{20D7D431-19CF-4CA1-B8ED-8C5D02324762}" type="presParOf" srcId="{B8BB5D00-8F8E-4916-91FD-87F4B41401C5}" destId="{1A09E9B7-0D11-4BD3-A350-A56E74F5C0FE}" srcOrd="0" destOrd="0" presId="urn:microsoft.com/office/officeart/2005/8/layout/hierarchy3"/>
    <dgm:cxn modelId="{7C454A02-D449-4A07-A8E2-1795D5547A08}" type="presParOf" srcId="{1A09E9B7-0D11-4BD3-A350-A56E74F5C0FE}" destId="{92654A4F-0B0F-4BA9-B995-7100A50628BE}" srcOrd="0" destOrd="0" presId="urn:microsoft.com/office/officeart/2005/8/layout/hierarchy3"/>
    <dgm:cxn modelId="{5DB7210F-CB36-4E79-B484-BD8FF26C3C8E}" type="presParOf" srcId="{92654A4F-0B0F-4BA9-B995-7100A50628BE}" destId="{F9758DB3-367F-4235-9017-7B7354DB9C76}" srcOrd="0" destOrd="0" presId="urn:microsoft.com/office/officeart/2005/8/layout/hierarchy3"/>
    <dgm:cxn modelId="{93B2AB9D-A8CA-489C-B418-25BD9D9BB4BA}" type="presParOf" srcId="{92654A4F-0B0F-4BA9-B995-7100A50628BE}" destId="{E39C0B84-50AB-4514-BD3F-5BB2383D82BA}" srcOrd="1" destOrd="0" presId="urn:microsoft.com/office/officeart/2005/8/layout/hierarchy3"/>
    <dgm:cxn modelId="{9EC50335-2342-4110-B3CD-E10B0F57D72C}" type="presParOf" srcId="{1A09E9B7-0D11-4BD3-A350-A56E74F5C0FE}" destId="{B0024D49-55A7-4714-BF1E-286F4B21E64C}" srcOrd="1" destOrd="0" presId="urn:microsoft.com/office/officeart/2005/8/layout/hierarchy3"/>
    <dgm:cxn modelId="{1CE4122F-AB72-42E0-A1C2-109F2E8D1F05}" type="presParOf" srcId="{B0024D49-55A7-4714-BF1E-286F4B21E64C}" destId="{368DECF1-E335-4C94-8376-2A9D75E3F60D}" srcOrd="0" destOrd="0" presId="urn:microsoft.com/office/officeart/2005/8/layout/hierarchy3"/>
    <dgm:cxn modelId="{94AA9045-4E03-4A4B-9215-DDCBD0D51404}" type="presParOf" srcId="{B0024D49-55A7-4714-BF1E-286F4B21E64C}" destId="{214037A8-1042-4276-9504-AD88B5D0A329}" srcOrd="1" destOrd="0" presId="urn:microsoft.com/office/officeart/2005/8/layout/hierarchy3"/>
    <dgm:cxn modelId="{77422492-02B7-4322-A2AE-F603E1064487}" type="presParOf" srcId="{B0024D49-55A7-4714-BF1E-286F4B21E64C}" destId="{5A67D0D4-9F90-47BD-92B6-B6FBF782FB6F}" srcOrd="2" destOrd="0" presId="urn:microsoft.com/office/officeart/2005/8/layout/hierarchy3"/>
    <dgm:cxn modelId="{47615FF0-3C18-487B-A7F9-A39717C96E26}" type="presParOf" srcId="{B0024D49-55A7-4714-BF1E-286F4B21E64C}" destId="{DCFA87C1-870F-4531-98AC-D3273EFAFCDD}" srcOrd="3" destOrd="0" presId="urn:microsoft.com/office/officeart/2005/8/layout/hierarchy3"/>
    <dgm:cxn modelId="{8519828C-52DD-40BF-9818-2ABF79544E11}" type="presParOf" srcId="{B8BB5D00-8F8E-4916-91FD-87F4B41401C5}" destId="{03B0CBB6-EF4D-490B-AB9D-0CB929985AD0}" srcOrd="1" destOrd="0" presId="urn:microsoft.com/office/officeart/2005/8/layout/hierarchy3"/>
    <dgm:cxn modelId="{C1208704-E704-4DC5-9AA4-1EA548D05084}" type="presParOf" srcId="{03B0CBB6-EF4D-490B-AB9D-0CB929985AD0}" destId="{D65E1B11-141A-4D85-941D-41C3440858AA}" srcOrd="0" destOrd="0" presId="urn:microsoft.com/office/officeart/2005/8/layout/hierarchy3"/>
    <dgm:cxn modelId="{BBC3A939-BDDA-4732-B680-E3BE2B70A280}" type="presParOf" srcId="{D65E1B11-141A-4D85-941D-41C3440858AA}" destId="{9DAACFB0-96F9-4205-A947-6F4433001A04}" srcOrd="0" destOrd="0" presId="urn:microsoft.com/office/officeart/2005/8/layout/hierarchy3"/>
    <dgm:cxn modelId="{03121589-DACD-45BE-B33F-4A391A8D7B0B}" type="presParOf" srcId="{D65E1B11-141A-4D85-941D-41C3440858AA}" destId="{E9FB58B6-CD87-4206-B52D-EE70C8AFE010}" srcOrd="1" destOrd="0" presId="urn:microsoft.com/office/officeart/2005/8/layout/hierarchy3"/>
    <dgm:cxn modelId="{44628548-7A6C-4F38-A633-C962B1C68739}" type="presParOf" srcId="{03B0CBB6-EF4D-490B-AB9D-0CB929985AD0}" destId="{2185DA90-C52E-45E2-AAD0-A8C5C252E510}" srcOrd="1" destOrd="0" presId="urn:microsoft.com/office/officeart/2005/8/layout/hierarchy3"/>
    <dgm:cxn modelId="{98DDADB3-BA88-47E2-95FE-674C0BE082E6}" type="presParOf" srcId="{2185DA90-C52E-45E2-AAD0-A8C5C252E510}" destId="{5C64EEC3-4C24-45F3-BADD-DB98B1417BFC}" srcOrd="0" destOrd="0" presId="urn:microsoft.com/office/officeart/2005/8/layout/hierarchy3"/>
    <dgm:cxn modelId="{6E63C008-3D54-4ABD-AED9-198C8DC888FF}" type="presParOf" srcId="{2185DA90-C52E-45E2-AAD0-A8C5C252E510}" destId="{279596F9-B7E4-44AD-A407-B1ADC5DC59A7}" srcOrd="1" destOrd="0" presId="urn:microsoft.com/office/officeart/2005/8/layout/hierarchy3"/>
    <dgm:cxn modelId="{F3E2B496-2CCD-4F3B-A232-F112E58EDD35}" type="presParOf" srcId="{2185DA90-C52E-45E2-AAD0-A8C5C252E510}" destId="{7B935AEF-4DEE-40D9-A098-39444AF348D0}" srcOrd="2" destOrd="0" presId="urn:microsoft.com/office/officeart/2005/8/layout/hierarchy3"/>
    <dgm:cxn modelId="{F4C4760B-47F2-4CB3-B950-570352B314EE}" type="presParOf" srcId="{2185DA90-C52E-45E2-AAD0-A8C5C252E510}" destId="{B3555E1D-1FDA-48D4-8DA9-BB410E67CD2E}" srcOrd="3" destOrd="0" presId="urn:microsoft.com/office/officeart/2005/8/layout/hierarchy3"/>
    <dgm:cxn modelId="{E8E3A5FB-FD2D-4DA0-9CBF-7721F7A9ECE2}" type="presParOf" srcId="{B8BB5D00-8F8E-4916-91FD-87F4B41401C5}" destId="{0E097DCC-AC57-429A-ABDA-AF902459AFEC}" srcOrd="2" destOrd="0" presId="urn:microsoft.com/office/officeart/2005/8/layout/hierarchy3"/>
    <dgm:cxn modelId="{59461181-8656-49A6-A22C-36B72F43B0E1}" type="presParOf" srcId="{0E097DCC-AC57-429A-ABDA-AF902459AFEC}" destId="{69CE667D-81FF-4135-BA1B-7F17FF4F354E}" srcOrd="0" destOrd="0" presId="urn:microsoft.com/office/officeart/2005/8/layout/hierarchy3"/>
    <dgm:cxn modelId="{26754ED9-EFDE-4FC4-905A-12685E8FE769}" type="presParOf" srcId="{69CE667D-81FF-4135-BA1B-7F17FF4F354E}" destId="{DD18AD01-553D-4A6A-9A16-7EE4D7A84E40}" srcOrd="0" destOrd="0" presId="urn:microsoft.com/office/officeart/2005/8/layout/hierarchy3"/>
    <dgm:cxn modelId="{380FDCB6-006D-4B28-8210-7D71DE24D8AC}" type="presParOf" srcId="{69CE667D-81FF-4135-BA1B-7F17FF4F354E}" destId="{7B8AEF93-34BA-4634-A338-071AE1A3123F}" srcOrd="1" destOrd="0" presId="urn:microsoft.com/office/officeart/2005/8/layout/hierarchy3"/>
    <dgm:cxn modelId="{8575F48C-74D0-48FE-95FF-818BF243BF88}" type="presParOf" srcId="{0E097DCC-AC57-429A-ABDA-AF902459AFEC}" destId="{A2302124-8A96-415C-B08B-A663885355E3}"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C26FE1-09DB-4579-8162-F71002C54E72}" type="doc">
      <dgm:prSet loTypeId="urn:microsoft.com/office/officeart/2005/8/layout/pyramid1" loCatId="pyramid" qsTypeId="urn:microsoft.com/office/officeart/2005/8/quickstyle/simple1" qsCatId="simple" csTypeId="urn:microsoft.com/office/officeart/2005/8/colors/accent1_2" csCatId="accent1" phldr="1"/>
      <dgm:spPr/>
    </dgm:pt>
    <dgm:pt modelId="{560B07B7-F945-4B39-BA6D-C745F9C0B13D}">
      <dgm:prSet phldrT="[Text]"/>
      <dgm:spPr/>
      <dgm:t>
        <a:bodyPr/>
        <a:lstStyle/>
        <a:p>
          <a:r>
            <a:rPr lang="en-US" dirty="0" smtClean="0"/>
            <a:t>Start with a summary of the story’s theme</a:t>
          </a:r>
          <a:endParaRPr lang="en-GB" dirty="0"/>
        </a:p>
      </dgm:t>
    </dgm:pt>
    <dgm:pt modelId="{E75D126F-4226-41EB-A0B7-59435DD9EBAE}" type="parTrans" cxnId="{11F740A0-331A-4ACD-A299-A3EAAFC62C10}">
      <dgm:prSet/>
      <dgm:spPr/>
    </dgm:pt>
    <dgm:pt modelId="{29CC32F9-E9A8-46C5-A949-BC0E8A09BEA3}" type="sibTrans" cxnId="{11F740A0-331A-4ACD-A299-A3EAAFC62C10}">
      <dgm:prSet/>
      <dgm:spPr/>
    </dgm:pt>
    <dgm:pt modelId="{45DAF68A-9DD2-4C1A-BE74-58BB348E025D}">
      <dgm:prSet phldrT="[Text]"/>
      <dgm:spPr/>
      <dgm:t>
        <a:bodyPr/>
        <a:lstStyle/>
        <a:p>
          <a:r>
            <a:rPr lang="en-US" dirty="0" smtClean="0"/>
            <a:t>Foreshadow some of what you will discover</a:t>
          </a:r>
          <a:endParaRPr lang="en-GB" dirty="0"/>
        </a:p>
      </dgm:t>
    </dgm:pt>
    <dgm:pt modelId="{F206846D-54C0-42C3-A863-0A6915FCADCF}" type="parTrans" cxnId="{666B8762-A171-4BB5-8E02-81E698206105}">
      <dgm:prSet/>
      <dgm:spPr/>
    </dgm:pt>
    <dgm:pt modelId="{033C374E-7754-4B40-B56F-94D454EBF408}" type="sibTrans" cxnId="{666B8762-A171-4BB5-8E02-81E698206105}">
      <dgm:prSet/>
      <dgm:spPr/>
    </dgm:pt>
    <dgm:pt modelId="{DA343411-8F6A-40FC-A1F9-22BC4B3DA8EC}">
      <dgm:prSet phldrT="[Text]"/>
      <dgm:spPr/>
      <dgm:t>
        <a:bodyPr/>
        <a:lstStyle/>
        <a:p>
          <a:r>
            <a:rPr lang="en-US" dirty="0" smtClean="0"/>
            <a:t>Walk step by step through your investigation, keeping the suspense alive and building the story to the dramatic/shocking end</a:t>
          </a:r>
          <a:endParaRPr lang="en-GB" dirty="0"/>
        </a:p>
      </dgm:t>
    </dgm:pt>
    <dgm:pt modelId="{28CBAD33-CB85-462E-BE2E-D7BAD494E9BC}" type="parTrans" cxnId="{B0854475-0036-45F5-BCFE-9B58FB773146}">
      <dgm:prSet/>
      <dgm:spPr/>
    </dgm:pt>
    <dgm:pt modelId="{D6140875-70BF-4BAC-AF08-2D92FAB40F3C}" type="sibTrans" cxnId="{B0854475-0036-45F5-BCFE-9B58FB773146}">
      <dgm:prSet/>
      <dgm:spPr/>
    </dgm:pt>
    <dgm:pt modelId="{C695DB95-4DDE-4BF4-888A-AEEDF1EA46FC}">
      <dgm:prSet phldrT="[Text]"/>
      <dgm:spPr/>
      <dgm:t>
        <a:bodyPr/>
        <a:lstStyle/>
        <a:p>
          <a:r>
            <a:rPr lang="en-US" dirty="0" smtClean="0"/>
            <a:t>Save the most important, dramatic information for last.</a:t>
          </a:r>
          <a:endParaRPr lang="en-GB" dirty="0"/>
        </a:p>
      </dgm:t>
    </dgm:pt>
    <dgm:pt modelId="{65FC74E5-6E21-4A13-9C13-5396E29A3069}" type="parTrans" cxnId="{6E9A3131-F1C6-4A26-9897-78E1259408D2}">
      <dgm:prSet/>
      <dgm:spPr/>
    </dgm:pt>
    <dgm:pt modelId="{87C306A5-196F-4E6D-9954-B44C64745D87}" type="sibTrans" cxnId="{6E9A3131-F1C6-4A26-9897-78E1259408D2}">
      <dgm:prSet/>
      <dgm:spPr/>
    </dgm:pt>
    <dgm:pt modelId="{A5A44C67-0375-4CBF-9AC6-C55840A72B4B}">
      <dgm:prSet phldrT="[Text]"/>
      <dgm:spPr/>
      <dgm:t>
        <a:bodyPr/>
        <a:lstStyle/>
        <a:p>
          <a:r>
            <a:rPr lang="en-US" dirty="0" smtClean="0"/>
            <a:t>Read: </a:t>
          </a:r>
          <a:r>
            <a:rPr lang="en-GB" dirty="0" smtClean="0">
              <a:hlinkClick xmlns:r="http://schemas.openxmlformats.org/officeDocument/2006/relationships" r:id="rId1"/>
            </a:rPr>
            <a:t>https://newsdiaryonline.com/subsidy-probe-latest-monarchs-govt-officials-move-to-kill-report-reps-sunday-trust/</a:t>
          </a:r>
          <a:endParaRPr lang="en-GB" dirty="0" smtClean="0"/>
        </a:p>
        <a:p>
          <a:endParaRPr lang="en-GB" dirty="0"/>
        </a:p>
      </dgm:t>
    </dgm:pt>
    <dgm:pt modelId="{5BE590B1-98BA-4BE5-B5F6-2B59422789EC}" type="parTrans" cxnId="{66C1698F-15DD-4A93-B6D9-3F80BA296ED8}">
      <dgm:prSet/>
      <dgm:spPr/>
    </dgm:pt>
    <dgm:pt modelId="{742A90EA-1581-4634-B91D-FB993F2EA570}" type="sibTrans" cxnId="{66C1698F-15DD-4A93-B6D9-3F80BA296ED8}">
      <dgm:prSet/>
      <dgm:spPr/>
    </dgm:pt>
    <dgm:pt modelId="{A2F5D8E2-FD71-4551-9626-5C41C867DA24}" type="pres">
      <dgm:prSet presAssocID="{45C26FE1-09DB-4579-8162-F71002C54E72}" presName="Name0" presStyleCnt="0">
        <dgm:presLayoutVars>
          <dgm:dir/>
          <dgm:animLvl val="lvl"/>
          <dgm:resizeHandles val="exact"/>
        </dgm:presLayoutVars>
      </dgm:prSet>
      <dgm:spPr/>
    </dgm:pt>
    <dgm:pt modelId="{86162866-704F-4200-8433-4875786ADABD}" type="pres">
      <dgm:prSet presAssocID="{560B07B7-F945-4B39-BA6D-C745F9C0B13D}" presName="Name8" presStyleCnt="0"/>
      <dgm:spPr/>
    </dgm:pt>
    <dgm:pt modelId="{E1EADB62-859B-4727-9291-29431F4A3BB3}" type="pres">
      <dgm:prSet presAssocID="{560B07B7-F945-4B39-BA6D-C745F9C0B13D}" presName="level" presStyleLbl="node1" presStyleIdx="0" presStyleCnt="5">
        <dgm:presLayoutVars>
          <dgm:chMax val="1"/>
          <dgm:bulletEnabled val="1"/>
        </dgm:presLayoutVars>
      </dgm:prSet>
      <dgm:spPr/>
      <dgm:t>
        <a:bodyPr/>
        <a:lstStyle/>
        <a:p>
          <a:endParaRPr lang="en-GB"/>
        </a:p>
      </dgm:t>
    </dgm:pt>
    <dgm:pt modelId="{6F415248-004E-43C4-A909-E77DC17BE7FF}" type="pres">
      <dgm:prSet presAssocID="{560B07B7-F945-4B39-BA6D-C745F9C0B13D}" presName="levelTx" presStyleLbl="revTx" presStyleIdx="0" presStyleCnt="0">
        <dgm:presLayoutVars>
          <dgm:chMax val="1"/>
          <dgm:bulletEnabled val="1"/>
        </dgm:presLayoutVars>
      </dgm:prSet>
      <dgm:spPr/>
      <dgm:t>
        <a:bodyPr/>
        <a:lstStyle/>
        <a:p>
          <a:endParaRPr lang="en-GB"/>
        </a:p>
      </dgm:t>
    </dgm:pt>
    <dgm:pt modelId="{2A0C8D38-3155-4540-8958-835870418686}" type="pres">
      <dgm:prSet presAssocID="{45DAF68A-9DD2-4C1A-BE74-58BB348E025D}" presName="Name8" presStyleCnt="0"/>
      <dgm:spPr/>
    </dgm:pt>
    <dgm:pt modelId="{D66AC8F0-3E28-4B27-B83C-63BAF8C028C4}" type="pres">
      <dgm:prSet presAssocID="{45DAF68A-9DD2-4C1A-BE74-58BB348E025D}" presName="level" presStyleLbl="node1" presStyleIdx="1" presStyleCnt="5">
        <dgm:presLayoutVars>
          <dgm:chMax val="1"/>
          <dgm:bulletEnabled val="1"/>
        </dgm:presLayoutVars>
      </dgm:prSet>
      <dgm:spPr/>
      <dgm:t>
        <a:bodyPr/>
        <a:lstStyle/>
        <a:p>
          <a:endParaRPr lang="en-GB"/>
        </a:p>
      </dgm:t>
    </dgm:pt>
    <dgm:pt modelId="{83DF502F-D68A-4EA0-BFB7-E18861CA5F90}" type="pres">
      <dgm:prSet presAssocID="{45DAF68A-9DD2-4C1A-BE74-58BB348E025D}" presName="levelTx" presStyleLbl="revTx" presStyleIdx="0" presStyleCnt="0">
        <dgm:presLayoutVars>
          <dgm:chMax val="1"/>
          <dgm:bulletEnabled val="1"/>
        </dgm:presLayoutVars>
      </dgm:prSet>
      <dgm:spPr/>
      <dgm:t>
        <a:bodyPr/>
        <a:lstStyle/>
        <a:p>
          <a:endParaRPr lang="en-GB"/>
        </a:p>
      </dgm:t>
    </dgm:pt>
    <dgm:pt modelId="{1F4C7032-4B5A-4C2C-AB96-AEBA0F85A5D2}" type="pres">
      <dgm:prSet presAssocID="{DA343411-8F6A-40FC-A1F9-22BC4B3DA8EC}" presName="Name8" presStyleCnt="0"/>
      <dgm:spPr/>
    </dgm:pt>
    <dgm:pt modelId="{302B7438-9E8F-4C74-B71D-BC2E547577D7}" type="pres">
      <dgm:prSet presAssocID="{DA343411-8F6A-40FC-A1F9-22BC4B3DA8EC}" presName="level" presStyleLbl="node1" presStyleIdx="2" presStyleCnt="5">
        <dgm:presLayoutVars>
          <dgm:chMax val="1"/>
          <dgm:bulletEnabled val="1"/>
        </dgm:presLayoutVars>
      </dgm:prSet>
      <dgm:spPr/>
    </dgm:pt>
    <dgm:pt modelId="{7C8B93E8-E461-413E-BF16-850B1E1A3985}" type="pres">
      <dgm:prSet presAssocID="{DA343411-8F6A-40FC-A1F9-22BC4B3DA8EC}" presName="levelTx" presStyleLbl="revTx" presStyleIdx="0" presStyleCnt="0">
        <dgm:presLayoutVars>
          <dgm:chMax val="1"/>
          <dgm:bulletEnabled val="1"/>
        </dgm:presLayoutVars>
      </dgm:prSet>
      <dgm:spPr/>
    </dgm:pt>
    <dgm:pt modelId="{E81C8534-170D-4020-AFAF-6223E8B172DD}" type="pres">
      <dgm:prSet presAssocID="{C695DB95-4DDE-4BF4-888A-AEEDF1EA46FC}" presName="Name8" presStyleCnt="0"/>
      <dgm:spPr/>
    </dgm:pt>
    <dgm:pt modelId="{B351AB6F-4534-4A5B-B152-26EB4F7604BC}" type="pres">
      <dgm:prSet presAssocID="{C695DB95-4DDE-4BF4-888A-AEEDF1EA46FC}" presName="level" presStyleLbl="node1" presStyleIdx="3" presStyleCnt="5">
        <dgm:presLayoutVars>
          <dgm:chMax val="1"/>
          <dgm:bulletEnabled val="1"/>
        </dgm:presLayoutVars>
      </dgm:prSet>
      <dgm:spPr/>
      <dgm:t>
        <a:bodyPr/>
        <a:lstStyle/>
        <a:p>
          <a:endParaRPr lang="en-GB"/>
        </a:p>
      </dgm:t>
    </dgm:pt>
    <dgm:pt modelId="{B6DA617F-1D08-4535-9019-98FCEBD39C01}" type="pres">
      <dgm:prSet presAssocID="{C695DB95-4DDE-4BF4-888A-AEEDF1EA46FC}" presName="levelTx" presStyleLbl="revTx" presStyleIdx="0" presStyleCnt="0">
        <dgm:presLayoutVars>
          <dgm:chMax val="1"/>
          <dgm:bulletEnabled val="1"/>
        </dgm:presLayoutVars>
      </dgm:prSet>
      <dgm:spPr/>
      <dgm:t>
        <a:bodyPr/>
        <a:lstStyle/>
        <a:p>
          <a:endParaRPr lang="en-GB"/>
        </a:p>
      </dgm:t>
    </dgm:pt>
    <dgm:pt modelId="{AAD1213A-209D-49FD-A03F-3D423DBF4E49}" type="pres">
      <dgm:prSet presAssocID="{A5A44C67-0375-4CBF-9AC6-C55840A72B4B}" presName="Name8" presStyleCnt="0"/>
      <dgm:spPr/>
    </dgm:pt>
    <dgm:pt modelId="{2F1EB5F0-0DAC-4984-8948-BBE95EBB9B8C}" type="pres">
      <dgm:prSet presAssocID="{A5A44C67-0375-4CBF-9AC6-C55840A72B4B}" presName="level" presStyleLbl="node1" presStyleIdx="4" presStyleCnt="5">
        <dgm:presLayoutVars>
          <dgm:chMax val="1"/>
          <dgm:bulletEnabled val="1"/>
        </dgm:presLayoutVars>
      </dgm:prSet>
      <dgm:spPr/>
      <dgm:t>
        <a:bodyPr/>
        <a:lstStyle/>
        <a:p>
          <a:endParaRPr lang="en-GB"/>
        </a:p>
      </dgm:t>
    </dgm:pt>
    <dgm:pt modelId="{291AFE1D-8489-4172-A1B7-8CB4F2ED1E80}" type="pres">
      <dgm:prSet presAssocID="{A5A44C67-0375-4CBF-9AC6-C55840A72B4B}" presName="levelTx" presStyleLbl="revTx" presStyleIdx="0" presStyleCnt="0">
        <dgm:presLayoutVars>
          <dgm:chMax val="1"/>
          <dgm:bulletEnabled val="1"/>
        </dgm:presLayoutVars>
      </dgm:prSet>
      <dgm:spPr/>
      <dgm:t>
        <a:bodyPr/>
        <a:lstStyle/>
        <a:p>
          <a:endParaRPr lang="en-GB"/>
        </a:p>
      </dgm:t>
    </dgm:pt>
  </dgm:ptLst>
  <dgm:cxnLst>
    <dgm:cxn modelId="{664BF21C-351B-4533-BD60-F996424A3CE0}" type="presOf" srcId="{A5A44C67-0375-4CBF-9AC6-C55840A72B4B}" destId="{2F1EB5F0-0DAC-4984-8948-BBE95EBB9B8C}" srcOrd="0" destOrd="0" presId="urn:microsoft.com/office/officeart/2005/8/layout/pyramid1"/>
    <dgm:cxn modelId="{B0854475-0036-45F5-BCFE-9B58FB773146}" srcId="{45C26FE1-09DB-4579-8162-F71002C54E72}" destId="{DA343411-8F6A-40FC-A1F9-22BC4B3DA8EC}" srcOrd="2" destOrd="0" parTransId="{28CBAD33-CB85-462E-BE2E-D7BAD494E9BC}" sibTransId="{D6140875-70BF-4BAC-AF08-2D92FAB40F3C}"/>
    <dgm:cxn modelId="{2010B9AA-3B7A-4E31-A654-E46C3E94BE40}" type="presOf" srcId="{A5A44C67-0375-4CBF-9AC6-C55840A72B4B}" destId="{291AFE1D-8489-4172-A1B7-8CB4F2ED1E80}" srcOrd="1" destOrd="0" presId="urn:microsoft.com/office/officeart/2005/8/layout/pyramid1"/>
    <dgm:cxn modelId="{A4FF505D-B64D-4AE3-B044-A42B0D19D466}" type="presOf" srcId="{DA343411-8F6A-40FC-A1F9-22BC4B3DA8EC}" destId="{302B7438-9E8F-4C74-B71D-BC2E547577D7}" srcOrd="0" destOrd="0" presId="urn:microsoft.com/office/officeart/2005/8/layout/pyramid1"/>
    <dgm:cxn modelId="{8EA203AA-23C4-4CDC-A7F9-64D5E4CEADB1}" type="presOf" srcId="{C695DB95-4DDE-4BF4-888A-AEEDF1EA46FC}" destId="{B6DA617F-1D08-4535-9019-98FCEBD39C01}" srcOrd="1" destOrd="0" presId="urn:microsoft.com/office/officeart/2005/8/layout/pyramid1"/>
    <dgm:cxn modelId="{21E2BC88-B762-4BDE-8D2C-95A7BB52C3CC}" type="presOf" srcId="{560B07B7-F945-4B39-BA6D-C745F9C0B13D}" destId="{6F415248-004E-43C4-A909-E77DC17BE7FF}" srcOrd="1" destOrd="0" presId="urn:microsoft.com/office/officeart/2005/8/layout/pyramid1"/>
    <dgm:cxn modelId="{54FC22AE-D7CF-4B5C-BCE8-68BA17E9F7BF}" type="presOf" srcId="{C695DB95-4DDE-4BF4-888A-AEEDF1EA46FC}" destId="{B351AB6F-4534-4A5B-B152-26EB4F7604BC}" srcOrd="0" destOrd="0" presId="urn:microsoft.com/office/officeart/2005/8/layout/pyramid1"/>
    <dgm:cxn modelId="{7AF0931F-FE98-469B-AE9D-3A3F8C29BD7E}" type="presOf" srcId="{45DAF68A-9DD2-4C1A-BE74-58BB348E025D}" destId="{83DF502F-D68A-4EA0-BFB7-E18861CA5F90}" srcOrd="1" destOrd="0" presId="urn:microsoft.com/office/officeart/2005/8/layout/pyramid1"/>
    <dgm:cxn modelId="{E617D4FF-1633-402E-8328-504C81769E0C}" type="presOf" srcId="{DA343411-8F6A-40FC-A1F9-22BC4B3DA8EC}" destId="{7C8B93E8-E461-413E-BF16-850B1E1A3985}" srcOrd="1" destOrd="0" presId="urn:microsoft.com/office/officeart/2005/8/layout/pyramid1"/>
    <dgm:cxn modelId="{2242367D-4FB8-4723-A14F-7CFEEB362B7D}" type="presOf" srcId="{45DAF68A-9DD2-4C1A-BE74-58BB348E025D}" destId="{D66AC8F0-3E28-4B27-B83C-63BAF8C028C4}" srcOrd="0" destOrd="0" presId="urn:microsoft.com/office/officeart/2005/8/layout/pyramid1"/>
    <dgm:cxn modelId="{07143468-7E7F-4927-A7C5-5D73B3B38088}" type="presOf" srcId="{45C26FE1-09DB-4579-8162-F71002C54E72}" destId="{A2F5D8E2-FD71-4551-9626-5C41C867DA24}" srcOrd="0" destOrd="0" presId="urn:microsoft.com/office/officeart/2005/8/layout/pyramid1"/>
    <dgm:cxn modelId="{666B8762-A171-4BB5-8E02-81E698206105}" srcId="{45C26FE1-09DB-4579-8162-F71002C54E72}" destId="{45DAF68A-9DD2-4C1A-BE74-58BB348E025D}" srcOrd="1" destOrd="0" parTransId="{F206846D-54C0-42C3-A863-0A6915FCADCF}" sibTransId="{033C374E-7754-4B40-B56F-94D454EBF408}"/>
    <dgm:cxn modelId="{3B5967F2-6565-4665-92BF-2D2E0C106A37}" type="presOf" srcId="{560B07B7-F945-4B39-BA6D-C745F9C0B13D}" destId="{E1EADB62-859B-4727-9291-29431F4A3BB3}" srcOrd="0" destOrd="0" presId="urn:microsoft.com/office/officeart/2005/8/layout/pyramid1"/>
    <dgm:cxn modelId="{11F740A0-331A-4ACD-A299-A3EAAFC62C10}" srcId="{45C26FE1-09DB-4579-8162-F71002C54E72}" destId="{560B07B7-F945-4B39-BA6D-C745F9C0B13D}" srcOrd="0" destOrd="0" parTransId="{E75D126F-4226-41EB-A0B7-59435DD9EBAE}" sibTransId="{29CC32F9-E9A8-46C5-A949-BC0E8A09BEA3}"/>
    <dgm:cxn modelId="{66C1698F-15DD-4A93-B6D9-3F80BA296ED8}" srcId="{45C26FE1-09DB-4579-8162-F71002C54E72}" destId="{A5A44C67-0375-4CBF-9AC6-C55840A72B4B}" srcOrd="4" destOrd="0" parTransId="{5BE590B1-98BA-4BE5-B5F6-2B59422789EC}" sibTransId="{742A90EA-1581-4634-B91D-FB993F2EA570}"/>
    <dgm:cxn modelId="{6E9A3131-F1C6-4A26-9897-78E1259408D2}" srcId="{45C26FE1-09DB-4579-8162-F71002C54E72}" destId="{C695DB95-4DDE-4BF4-888A-AEEDF1EA46FC}" srcOrd="3" destOrd="0" parTransId="{65FC74E5-6E21-4A13-9C13-5396E29A3069}" sibTransId="{87C306A5-196F-4E6D-9954-B44C64745D87}"/>
    <dgm:cxn modelId="{41994CB0-0B8B-4FED-83BE-4B9763311A32}" type="presParOf" srcId="{A2F5D8E2-FD71-4551-9626-5C41C867DA24}" destId="{86162866-704F-4200-8433-4875786ADABD}" srcOrd="0" destOrd="0" presId="urn:microsoft.com/office/officeart/2005/8/layout/pyramid1"/>
    <dgm:cxn modelId="{7F21E800-5603-4D13-AD52-8339396225F5}" type="presParOf" srcId="{86162866-704F-4200-8433-4875786ADABD}" destId="{E1EADB62-859B-4727-9291-29431F4A3BB3}" srcOrd="0" destOrd="0" presId="urn:microsoft.com/office/officeart/2005/8/layout/pyramid1"/>
    <dgm:cxn modelId="{F8696908-1942-41CD-BEAB-8578ADEBBA7A}" type="presParOf" srcId="{86162866-704F-4200-8433-4875786ADABD}" destId="{6F415248-004E-43C4-A909-E77DC17BE7FF}" srcOrd="1" destOrd="0" presId="urn:microsoft.com/office/officeart/2005/8/layout/pyramid1"/>
    <dgm:cxn modelId="{8DBFF67B-7087-4759-B06A-D018440F9544}" type="presParOf" srcId="{A2F5D8E2-FD71-4551-9626-5C41C867DA24}" destId="{2A0C8D38-3155-4540-8958-835870418686}" srcOrd="1" destOrd="0" presId="urn:microsoft.com/office/officeart/2005/8/layout/pyramid1"/>
    <dgm:cxn modelId="{A9BAEB4C-D9B9-451F-9014-1C1294510F5F}" type="presParOf" srcId="{2A0C8D38-3155-4540-8958-835870418686}" destId="{D66AC8F0-3E28-4B27-B83C-63BAF8C028C4}" srcOrd="0" destOrd="0" presId="urn:microsoft.com/office/officeart/2005/8/layout/pyramid1"/>
    <dgm:cxn modelId="{0E1A47C8-373A-4A50-AE51-C16846384CFC}" type="presParOf" srcId="{2A0C8D38-3155-4540-8958-835870418686}" destId="{83DF502F-D68A-4EA0-BFB7-E18861CA5F90}" srcOrd="1" destOrd="0" presId="urn:microsoft.com/office/officeart/2005/8/layout/pyramid1"/>
    <dgm:cxn modelId="{BF74D6D9-4D64-488D-ACDB-23A3BAEE806A}" type="presParOf" srcId="{A2F5D8E2-FD71-4551-9626-5C41C867DA24}" destId="{1F4C7032-4B5A-4C2C-AB96-AEBA0F85A5D2}" srcOrd="2" destOrd="0" presId="urn:microsoft.com/office/officeart/2005/8/layout/pyramid1"/>
    <dgm:cxn modelId="{2AD661C3-E951-454D-9785-08BB3D3CE3FC}" type="presParOf" srcId="{1F4C7032-4B5A-4C2C-AB96-AEBA0F85A5D2}" destId="{302B7438-9E8F-4C74-B71D-BC2E547577D7}" srcOrd="0" destOrd="0" presId="urn:microsoft.com/office/officeart/2005/8/layout/pyramid1"/>
    <dgm:cxn modelId="{7B7E8262-9D90-4C13-8250-67F4BCD91751}" type="presParOf" srcId="{1F4C7032-4B5A-4C2C-AB96-AEBA0F85A5D2}" destId="{7C8B93E8-E461-413E-BF16-850B1E1A3985}" srcOrd="1" destOrd="0" presId="urn:microsoft.com/office/officeart/2005/8/layout/pyramid1"/>
    <dgm:cxn modelId="{36FA63F7-AE43-49B3-A59D-E657B8E8187B}" type="presParOf" srcId="{A2F5D8E2-FD71-4551-9626-5C41C867DA24}" destId="{E81C8534-170D-4020-AFAF-6223E8B172DD}" srcOrd="3" destOrd="0" presId="urn:microsoft.com/office/officeart/2005/8/layout/pyramid1"/>
    <dgm:cxn modelId="{D8DC0199-D483-4CA9-93F9-DB6913736513}" type="presParOf" srcId="{E81C8534-170D-4020-AFAF-6223E8B172DD}" destId="{B351AB6F-4534-4A5B-B152-26EB4F7604BC}" srcOrd="0" destOrd="0" presId="urn:microsoft.com/office/officeart/2005/8/layout/pyramid1"/>
    <dgm:cxn modelId="{7261DE64-ED9C-474A-BAE3-2D8766D71D70}" type="presParOf" srcId="{E81C8534-170D-4020-AFAF-6223E8B172DD}" destId="{B6DA617F-1D08-4535-9019-98FCEBD39C01}" srcOrd="1" destOrd="0" presId="urn:microsoft.com/office/officeart/2005/8/layout/pyramid1"/>
    <dgm:cxn modelId="{2A4C6E13-BD88-44BA-92EB-3F9420E972B5}" type="presParOf" srcId="{A2F5D8E2-FD71-4551-9626-5C41C867DA24}" destId="{AAD1213A-209D-49FD-A03F-3D423DBF4E49}" srcOrd="4" destOrd="0" presId="urn:microsoft.com/office/officeart/2005/8/layout/pyramid1"/>
    <dgm:cxn modelId="{2BB3B69C-6365-4CBF-AF54-C126B37D5B62}" type="presParOf" srcId="{AAD1213A-209D-49FD-A03F-3D423DBF4E49}" destId="{2F1EB5F0-0DAC-4984-8948-BBE95EBB9B8C}" srcOrd="0" destOrd="0" presId="urn:microsoft.com/office/officeart/2005/8/layout/pyramid1"/>
    <dgm:cxn modelId="{71008D5E-4854-47BC-8A36-05B9C5B31CA5}" type="presParOf" srcId="{AAD1213A-209D-49FD-A03F-3D423DBF4E49}" destId="{291AFE1D-8489-4172-A1B7-8CB4F2ED1E80}"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6602CE-0022-4955-A1D5-C908A844C0A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CD38A01B-153F-4A9D-A654-44BA2C8DE693}">
      <dgm:prSet phldrT="[Text]"/>
      <dgm:spPr/>
      <dgm:t>
        <a:bodyPr/>
        <a:lstStyle/>
        <a:p>
          <a:r>
            <a:rPr lang="en-US" dirty="0" smtClean="0">
              <a:latin typeface="Adobe Gothic Std B" pitchFamily="34" charset="-128"/>
              <a:ea typeface="Adobe Gothic Std B" pitchFamily="34" charset="-128"/>
            </a:rPr>
            <a:t>Definition &amp; Examples</a:t>
          </a:r>
          <a:endParaRPr lang="en-GB" dirty="0">
            <a:latin typeface="Adobe Gothic Std B" pitchFamily="34" charset="-128"/>
            <a:ea typeface="Adobe Gothic Std B" pitchFamily="34" charset="-128"/>
          </a:endParaRPr>
        </a:p>
      </dgm:t>
    </dgm:pt>
    <dgm:pt modelId="{5CFF2B06-52BA-4579-BE94-167BDA850E10}" type="parTrans" cxnId="{026EF3C7-8A26-49DF-B0FD-98F8E35B3439}">
      <dgm:prSet/>
      <dgm:spPr/>
      <dgm:t>
        <a:bodyPr/>
        <a:lstStyle/>
        <a:p>
          <a:endParaRPr lang="en-GB"/>
        </a:p>
      </dgm:t>
    </dgm:pt>
    <dgm:pt modelId="{9B16286B-FBAC-42CF-96DF-BD6DEBF5AF7D}" type="sibTrans" cxnId="{026EF3C7-8A26-49DF-B0FD-98F8E35B3439}">
      <dgm:prSet/>
      <dgm:spPr/>
      <dgm:t>
        <a:bodyPr/>
        <a:lstStyle/>
        <a:p>
          <a:endParaRPr lang="en-GB"/>
        </a:p>
      </dgm:t>
    </dgm:pt>
    <dgm:pt modelId="{7C2DC8FE-D413-44CD-A69C-E25BB2129188}">
      <dgm:prSet phldrT="[Text]"/>
      <dgm:spPr/>
      <dgm:t>
        <a:bodyPr/>
        <a:lstStyle/>
        <a:p>
          <a:r>
            <a:rPr lang="en-US" dirty="0" smtClean="0"/>
            <a:t>Define jargons, complex or technical terms. Abstract concepts should be explained with concrete examples</a:t>
          </a:r>
          <a:endParaRPr lang="en-GB" dirty="0"/>
        </a:p>
      </dgm:t>
    </dgm:pt>
    <dgm:pt modelId="{DD79EE42-D7D4-4E51-B246-AB837484F352}" type="parTrans" cxnId="{849E0C0A-4BC5-4C3B-A3C6-F755664971F3}">
      <dgm:prSet/>
      <dgm:spPr/>
      <dgm:t>
        <a:bodyPr/>
        <a:lstStyle/>
        <a:p>
          <a:endParaRPr lang="en-GB"/>
        </a:p>
      </dgm:t>
    </dgm:pt>
    <dgm:pt modelId="{50B511FA-ED58-4A60-8368-6F6B7CF80A57}" type="sibTrans" cxnId="{849E0C0A-4BC5-4C3B-A3C6-F755664971F3}">
      <dgm:prSet/>
      <dgm:spPr/>
      <dgm:t>
        <a:bodyPr/>
        <a:lstStyle/>
        <a:p>
          <a:endParaRPr lang="en-GB"/>
        </a:p>
      </dgm:t>
    </dgm:pt>
    <dgm:pt modelId="{C5B2D141-7207-41D4-8ADF-36B0175CB3DE}">
      <dgm:prSet phldrT="[Text]"/>
      <dgm:spPr/>
      <dgm:t>
        <a:bodyPr/>
        <a:lstStyle/>
        <a:p>
          <a:r>
            <a:rPr lang="en-US" dirty="0" smtClean="0">
              <a:latin typeface="Adobe Gothic Std B" pitchFamily="34" charset="-128"/>
              <a:ea typeface="Adobe Gothic Std B" pitchFamily="34" charset="-128"/>
            </a:rPr>
            <a:t>Unproven Generalizations</a:t>
          </a:r>
          <a:endParaRPr lang="en-GB" dirty="0">
            <a:latin typeface="Adobe Gothic Std B" pitchFamily="34" charset="-128"/>
            <a:ea typeface="Adobe Gothic Std B" pitchFamily="34" charset="-128"/>
          </a:endParaRPr>
        </a:p>
      </dgm:t>
    </dgm:pt>
    <dgm:pt modelId="{CBF2CA50-6677-4C61-BFB0-D04948F75855}" type="parTrans" cxnId="{860F376C-4827-4F8B-81B3-396CFFB0F3EA}">
      <dgm:prSet/>
      <dgm:spPr/>
      <dgm:t>
        <a:bodyPr/>
        <a:lstStyle/>
        <a:p>
          <a:endParaRPr lang="en-GB"/>
        </a:p>
      </dgm:t>
    </dgm:pt>
    <dgm:pt modelId="{73997EF4-5DAB-436D-88C6-061DB82A310E}" type="sibTrans" cxnId="{860F376C-4827-4F8B-81B3-396CFFB0F3EA}">
      <dgm:prSet/>
      <dgm:spPr/>
      <dgm:t>
        <a:bodyPr/>
        <a:lstStyle/>
        <a:p>
          <a:endParaRPr lang="en-GB"/>
        </a:p>
      </dgm:t>
    </dgm:pt>
    <dgm:pt modelId="{AD8D3CCA-D2EB-4E7B-9022-38541160658B}">
      <dgm:prSet phldrT="[Text]"/>
      <dgm:spPr/>
      <dgm:t>
        <a:bodyPr/>
        <a:lstStyle/>
        <a:p>
          <a:r>
            <a:rPr lang="en-US" dirty="0" smtClean="0"/>
            <a:t>What do you mean by ‘many’, ‘most’, ‘some’, ‘few’, ‘several’, ‘all’, ‘always’, ‘the reason’, ‘often’? You must be very specific. ‘N21.5 million was stolen’, not ‘millions was stolen’.</a:t>
          </a:r>
          <a:endParaRPr lang="en-GB" dirty="0"/>
        </a:p>
      </dgm:t>
    </dgm:pt>
    <dgm:pt modelId="{76546343-6733-4A9C-8388-F42F2F9FDCBF}" type="parTrans" cxnId="{04C71762-D16A-4CA5-835C-0045BB20A2D2}">
      <dgm:prSet/>
      <dgm:spPr/>
      <dgm:t>
        <a:bodyPr/>
        <a:lstStyle/>
        <a:p>
          <a:endParaRPr lang="en-GB"/>
        </a:p>
      </dgm:t>
    </dgm:pt>
    <dgm:pt modelId="{6CFF8A67-2D6B-4D52-9554-70DC3FC17B6B}" type="sibTrans" cxnId="{04C71762-D16A-4CA5-835C-0045BB20A2D2}">
      <dgm:prSet/>
      <dgm:spPr/>
      <dgm:t>
        <a:bodyPr/>
        <a:lstStyle/>
        <a:p>
          <a:endParaRPr lang="en-GB"/>
        </a:p>
      </dgm:t>
    </dgm:pt>
    <dgm:pt modelId="{B518F7EC-2BDD-48FF-AB3A-95073B373E51}">
      <dgm:prSet phldrT="[Text]"/>
      <dgm:spPr/>
      <dgm:t>
        <a:bodyPr/>
        <a:lstStyle/>
        <a:p>
          <a:r>
            <a:rPr lang="en-US" dirty="0" smtClean="0">
              <a:latin typeface="Adobe Gothic Std B" pitchFamily="34" charset="-128"/>
              <a:ea typeface="Adobe Gothic Std B" pitchFamily="34" charset="-128"/>
            </a:rPr>
            <a:t>Supporting Arguments</a:t>
          </a:r>
          <a:endParaRPr lang="en-GB" dirty="0">
            <a:latin typeface="Adobe Gothic Std B" pitchFamily="34" charset="-128"/>
            <a:ea typeface="Adobe Gothic Std B" pitchFamily="34" charset="-128"/>
          </a:endParaRPr>
        </a:p>
      </dgm:t>
    </dgm:pt>
    <dgm:pt modelId="{A4829DB9-FCEF-4E96-BFD0-93C65E605A35}" type="parTrans" cxnId="{5336E0F3-CBC4-41E7-B890-BB4E3922FABE}">
      <dgm:prSet/>
      <dgm:spPr/>
      <dgm:t>
        <a:bodyPr/>
        <a:lstStyle/>
        <a:p>
          <a:endParaRPr lang="en-GB"/>
        </a:p>
      </dgm:t>
    </dgm:pt>
    <dgm:pt modelId="{8B1DC6F2-7E92-474C-9E89-DB03FF7159E6}" type="sibTrans" cxnId="{5336E0F3-CBC4-41E7-B890-BB4E3922FABE}">
      <dgm:prSet/>
      <dgm:spPr/>
      <dgm:t>
        <a:bodyPr/>
        <a:lstStyle/>
        <a:p>
          <a:endParaRPr lang="en-GB"/>
        </a:p>
      </dgm:t>
    </dgm:pt>
    <dgm:pt modelId="{F27C79EB-0453-49CB-A167-C990D19B7383}">
      <dgm:prSet phldrT="[Text]"/>
      <dgm:spPr/>
      <dgm:t>
        <a:bodyPr/>
        <a:lstStyle/>
        <a:p>
          <a:r>
            <a:rPr lang="en-US" dirty="0" smtClean="0"/>
            <a:t>Support all statements with concrete details. Bring out facts that back every allegation and arguments. An investigation MUST produce evidence, else the writer and editor will expose themselves to legal challenges</a:t>
          </a:r>
          <a:endParaRPr lang="en-GB" dirty="0"/>
        </a:p>
      </dgm:t>
    </dgm:pt>
    <dgm:pt modelId="{12C1C7C2-CF4B-440E-9ADB-6E1FB06EA896}" type="parTrans" cxnId="{6FF98E38-396C-4BC0-BB4A-E2E567FEE716}">
      <dgm:prSet/>
      <dgm:spPr/>
      <dgm:t>
        <a:bodyPr/>
        <a:lstStyle/>
        <a:p>
          <a:endParaRPr lang="en-GB"/>
        </a:p>
      </dgm:t>
    </dgm:pt>
    <dgm:pt modelId="{BD44B83D-76C1-4298-BEEA-DE0B1F11491C}" type="sibTrans" cxnId="{6FF98E38-396C-4BC0-BB4A-E2E567FEE716}">
      <dgm:prSet/>
      <dgm:spPr/>
      <dgm:t>
        <a:bodyPr/>
        <a:lstStyle/>
        <a:p>
          <a:endParaRPr lang="en-GB"/>
        </a:p>
      </dgm:t>
    </dgm:pt>
    <dgm:pt modelId="{17568AF1-4B1D-488C-AE83-6E3C7E904056}" type="pres">
      <dgm:prSet presAssocID="{8C6602CE-0022-4955-A1D5-C908A844C0A7}" presName="Name0" presStyleCnt="0">
        <dgm:presLayoutVars>
          <dgm:dir/>
          <dgm:animLvl val="lvl"/>
          <dgm:resizeHandles val="exact"/>
        </dgm:presLayoutVars>
      </dgm:prSet>
      <dgm:spPr/>
    </dgm:pt>
    <dgm:pt modelId="{46DA048D-D090-489B-A9FE-7482E708109B}" type="pres">
      <dgm:prSet presAssocID="{CD38A01B-153F-4A9D-A654-44BA2C8DE693}" presName="composite" presStyleCnt="0"/>
      <dgm:spPr/>
    </dgm:pt>
    <dgm:pt modelId="{E7675BEF-D477-4EBD-B8F5-67F3EB485B8B}" type="pres">
      <dgm:prSet presAssocID="{CD38A01B-153F-4A9D-A654-44BA2C8DE693}" presName="parTx" presStyleLbl="alignNode1" presStyleIdx="0" presStyleCnt="3">
        <dgm:presLayoutVars>
          <dgm:chMax val="0"/>
          <dgm:chPref val="0"/>
          <dgm:bulletEnabled val="1"/>
        </dgm:presLayoutVars>
      </dgm:prSet>
      <dgm:spPr/>
    </dgm:pt>
    <dgm:pt modelId="{F1D868FF-B688-4C74-89DE-97D15A161E19}" type="pres">
      <dgm:prSet presAssocID="{CD38A01B-153F-4A9D-A654-44BA2C8DE693}" presName="desTx" presStyleLbl="alignAccFollowNode1" presStyleIdx="0" presStyleCnt="3">
        <dgm:presLayoutVars>
          <dgm:bulletEnabled val="1"/>
        </dgm:presLayoutVars>
      </dgm:prSet>
      <dgm:spPr/>
      <dgm:t>
        <a:bodyPr/>
        <a:lstStyle/>
        <a:p>
          <a:endParaRPr lang="en-GB"/>
        </a:p>
      </dgm:t>
    </dgm:pt>
    <dgm:pt modelId="{6155AEE7-6C4E-430D-8955-24DE0FF86E32}" type="pres">
      <dgm:prSet presAssocID="{9B16286B-FBAC-42CF-96DF-BD6DEBF5AF7D}" presName="space" presStyleCnt="0"/>
      <dgm:spPr/>
    </dgm:pt>
    <dgm:pt modelId="{1FDE815E-4678-409F-8946-AC4DFCFE1708}" type="pres">
      <dgm:prSet presAssocID="{C5B2D141-7207-41D4-8ADF-36B0175CB3DE}" presName="composite" presStyleCnt="0"/>
      <dgm:spPr/>
    </dgm:pt>
    <dgm:pt modelId="{D2354715-65BA-48D6-B21A-C11D70D8A1E9}" type="pres">
      <dgm:prSet presAssocID="{C5B2D141-7207-41D4-8ADF-36B0175CB3DE}" presName="parTx" presStyleLbl="alignNode1" presStyleIdx="1" presStyleCnt="3">
        <dgm:presLayoutVars>
          <dgm:chMax val="0"/>
          <dgm:chPref val="0"/>
          <dgm:bulletEnabled val="1"/>
        </dgm:presLayoutVars>
      </dgm:prSet>
      <dgm:spPr/>
      <dgm:t>
        <a:bodyPr/>
        <a:lstStyle/>
        <a:p>
          <a:endParaRPr lang="en-GB"/>
        </a:p>
      </dgm:t>
    </dgm:pt>
    <dgm:pt modelId="{21B05B2C-5855-4ED2-B91E-99CE01122F83}" type="pres">
      <dgm:prSet presAssocID="{C5B2D141-7207-41D4-8ADF-36B0175CB3DE}" presName="desTx" presStyleLbl="alignAccFollowNode1" presStyleIdx="1" presStyleCnt="3">
        <dgm:presLayoutVars>
          <dgm:bulletEnabled val="1"/>
        </dgm:presLayoutVars>
      </dgm:prSet>
      <dgm:spPr/>
      <dgm:t>
        <a:bodyPr/>
        <a:lstStyle/>
        <a:p>
          <a:endParaRPr lang="en-GB"/>
        </a:p>
      </dgm:t>
    </dgm:pt>
    <dgm:pt modelId="{8AB7D082-E1A0-4ED3-BAD3-F8FC343A79D8}" type="pres">
      <dgm:prSet presAssocID="{73997EF4-5DAB-436D-88C6-061DB82A310E}" presName="space" presStyleCnt="0"/>
      <dgm:spPr/>
    </dgm:pt>
    <dgm:pt modelId="{85E2C396-EBED-45F4-86C2-0F50F3BA14C2}" type="pres">
      <dgm:prSet presAssocID="{B518F7EC-2BDD-48FF-AB3A-95073B373E51}" presName="composite" presStyleCnt="0"/>
      <dgm:spPr/>
    </dgm:pt>
    <dgm:pt modelId="{DF753B98-1158-4231-BA54-6EDD994F35B7}" type="pres">
      <dgm:prSet presAssocID="{B518F7EC-2BDD-48FF-AB3A-95073B373E51}" presName="parTx" presStyleLbl="alignNode1" presStyleIdx="2" presStyleCnt="3">
        <dgm:presLayoutVars>
          <dgm:chMax val="0"/>
          <dgm:chPref val="0"/>
          <dgm:bulletEnabled val="1"/>
        </dgm:presLayoutVars>
      </dgm:prSet>
      <dgm:spPr/>
      <dgm:t>
        <a:bodyPr/>
        <a:lstStyle/>
        <a:p>
          <a:endParaRPr lang="en-GB"/>
        </a:p>
      </dgm:t>
    </dgm:pt>
    <dgm:pt modelId="{5E468E03-CF45-4494-A3A3-81DC7523755B}" type="pres">
      <dgm:prSet presAssocID="{B518F7EC-2BDD-48FF-AB3A-95073B373E51}" presName="desTx" presStyleLbl="alignAccFollowNode1" presStyleIdx="2" presStyleCnt="3">
        <dgm:presLayoutVars>
          <dgm:bulletEnabled val="1"/>
        </dgm:presLayoutVars>
      </dgm:prSet>
      <dgm:spPr/>
      <dgm:t>
        <a:bodyPr/>
        <a:lstStyle/>
        <a:p>
          <a:endParaRPr lang="en-GB"/>
        </a:p>
      </dgm:t>
    </dgm:pt>
  </dgm:ptLst>
  <dgm:cxnLst>
    <dgm:cxn modelId="{FD1F4EFB-F4B7-4693-83D4-EDFE2D39625F}" type="presOf" srcId="{CD38A01B-153F-4A9D-A654-44BA2C8DE693}" destId="{E7675BEF-D477-4EBD-B8F5-67F3EB485B8B}" srcOrd="0" destOrd="0" presId="urn:microsoft.com/office/officeart/2005/8/layout/hList1"/>
    <dgm:cxn modelId="{5F78EE9F-B8CB-4955-AD79-0B475479E315}" type="presOf" srcId="{C5B2D141-7207-41D4-8ADF-36B0175CB3DE}" destId="{D2354715-65BA-48D6-B21A-C11D70D8A1E9}" srcOrd="0" destOrd="0" presId="urn:microsoft.com/office/officeart/2005/8/layout/hList1"/>
    <dgm:cxn modelId="{C0315C6E-DCB6-4D9C-B5BB-8627E088AA11}" type="presOf" srcId="{AD8D3CCA-D2EB-4E7B-9022-38541160658B}" destId="{21B05B2C-5855-4ED2-B91E-99CE01122F83}" srcOrd="0" destOrd="0" presId="urn:microsoft.com/office/officeart/2005/8/layout/hList1"/>
    <dgm:cxn modelId="{6973649D-5563-46FE-A857-037DFEC99B13}" type="presOf" srcId="{F27C79EB-0453-49CB-A167-C990D19B7383}" destId="{5E468E03-CF45-4494-A3A3-81DC7523755B}" srcOrd="0" destOrd="0" presId="urn:microsoft.com/office/officeart/2005/8/layout/hList1"/>
    <dgm:cxn modelId="{026EF3C7-8A26-49DF-B0FD-98F8E35B3439}" srcId="{8C6602CE-0022-4955-A1D5-C908A844C0A7}" destId="{CD38A01B-153F-4A9D-A654-44BA2C8DE693}" srcOrd="0" destOrd="0" parTransId="{5CFF2B06-52BA-4579-BE94-167BDA850E10}" sibTransId="{9B16286B-FBAC-42CF-96DF-BD6DEBF5AF7D}"/>
    <dgm:cxn modelId="{6FF98E38-396C-4BC0-BB4A-E2E567FEE716}" srcId="{B518F7EC-2BDD-48FF-AB3A-95073B373E51}" destId="{F27C79EB-0453-49CB-A167-C990D19B7383}" srcOrd="0" destOrd="0" parTransId="{12C1C7C2-CF4B-440E-9ADB-6E1FB06EA896}" sibTransId="{BD44B83D-76C1-4298-BEEA-DE0B1F11491C}"/>
    <dgm:cxn modelId="{D0CD91A2-9DB3-4367-B775-D77EA6D8A8B1}" type="presOf" srcId="{7C2DC8FE-D413-44CD-A69C-E25BB2129188}" destId="{F1D868FF-B688-4C74-89DE-97D15A161E19}" srcOrd="0" destOrd="0" presId="urn:microsoft.com/office/officeart/2005/8/layout/hList1"/>
    <dgm:cxn modelId="{860F376C-4827-4F8B-81B3-396CFFB0F3EA}" srcId="{8C6602CE-0022-4955-A1D5-C908A844C0A7}" destId="{C5B2D141-7207-41D4-8ADF-36B0175CB3DE}" srcOrd="1" destOrd="0" parTransId="{CBF2CA50-6677-4C61-BFB0-D04948F75855}" sibTransId="{73997EF4-5DAB-436D-88C6-061DB82A310E}"/>
    <dgm:cxn modelId="{39C3AAD0-C79F-4C51-975B-82BEFC03AE6D}" type="presOf" srcId="{8C6602CE-0022-4955-A1D5-C908A844C0A7}" destId="{17568AF1-4B1D-488C-AE83-6E3C7E904056}" srcOrd="0" destOrd="0" presId="urn:microsoft.com/office/officeart/2005/8/layout/hList1"/>
    <dgm:cxn modelId="{849E0C0A-4BC5-4C3B-A3C6-F755664971F3}" srcId="{CD38A01B-153F-4A9D-A654-44BA2C8DE693}" destId="{7C2DC8FE-D413-44CD-A69C-E25BB2129188}" srcOrd="0" destOrd="0" parTransId="{DD79EE42-D7D4-4E51-B246-AB837484F352}" sibTransId="{50B511FA-ED58-4A60-8368-6F6B7CF80A57}"/>
    <dgm:cxn modelId="{5336E0F3-CBC4-41E7-B890-BB4E3922FABE}" srcId="{8C6602CE-0022-4955-A1D5-C908A844C0A7}" destId="{B518F7EC-2BDD-48FF-AB3A-95073B373E51}" srcOrd="2" destOrd="0" parTransId="{A4829DB9-FCEF-4E96-BFD0-93C65E605A35}" sibTransId="{8B1DC6F2-7E92-474C-9E89-DB03FF7159E6}"/>
    <dgm:cxn modelId="{2274B92A-E3DA-439F-83D8-AD0606D09C0A}" type="presOf" srcId="{B518F7EC-2BDD-48FF-AB3A-95073B373E51}" destId="{DF753B98-1158-4231-BA54-6EDD994F35B7}" srcOrd="0" destOrd="0" presId="urn:microsoft.com/office/officeart/2005/8/layout/hList1"/>
    <dgm:cxn modelId="{04C71762-D16A-4CA5-835C-0045BB20A2D2}" srcId="{C5B2D141-7207-41D4-8ADF-36B0175CB3DE}" destId="{AD8D3CCA-D2EB-4E7B-9022-38541160658B}" srcOrd="0" destOrd="0" parTransId="{76546343-6733-4A9C-8388-F42F2F9FDCBF}" sibTransId="{6CFF8A67-2D6B-4D52-9554-70DC3FC17B6B}"/>
    <dgm:cxn modelId="{A2BF7014-5DE9-41F9-AEAF-F406DBBEC075}" type="presParOf" srcId="{17568AF1-4B1D-488C-AE83-6E3C7E904056}" destId="{46DA048D-D090-489B-A9FE-7482E708109B}" srcOrd="0" destOrd="0" presId="urn:microsoft.com/office/officeart/2005/8/layout/hList1"/>
    <dgm:cxn modelId="{4BF9F8D8-9CD8-4B1B-8D2D-20601941C931}" type="presParOf" srcId="{46DA048D-D090-489B-A9FE-7482E708109B}" destId="{E7675BEF-D477-4EBD-B8F5-67F3EB485B8B}" srcOrd="0" destOrd="0" presId="urn:microsoft.com/office/officeart/2005/8/layout/hList1"/>
    <dgm:cxn modelId="{EF63F0F8-B331-462A-AF68-1CFC68A9E0B2}" type="presParOf" srcId="{46DA048D-D090-489B-A9FE-7482E708109B}" destId="{F1D868FF-B688-4C74-89DE-97D15A161E19}" srcOrd="1" destOrd="0" presId="urn:microsoft.com/office/officeart/2005/8/layout/hList1"/>
    <dgm:cxn modelId="{E87FE5C7-2CCC-4BD6-AF66-570E9BA4DD01}" type="presParOf" srcId="{17568AF1-4B1D-488C-AE83-6E3C7E904056}" destId="{6155AEE7-6C4E-430D-8955-24DE0FF86E32}" srcOrd="1" destOrd="0" presId="urn:microsoft.com/office/officeart/2005/8/layout/hList1"/>
    <dgm:cxn modelId="{4C709055-2E5C-43A1-B253-A26046DBB707}" type="presParOf" srcId="{17568AF1-4B1D-488C-AE83-6E3C7E904056}" destId="{1FDE815E-4678-409F-8946-AC4DFCFE1708}" srcOrd="2" destOrd="0" presId="urn:microsoft.com/office/officeart/2005/8/layout/hList1"/>
    <dgm:cxn modelId="{016590CF-AE21-4BEE-A0E0-DB3E08B3C250}" type="presParOf" srcId="{1FDE815E-4678-409F-8946-AC4DFCFE1708}" destId="{D2354715-65BA-48D6-B21A-C11D70D8A1E9}" srcOrd="0" destOrd="0" presId="urn:microsoft.com/office/officeart/2005/8/layout/hList1"/>
    <dgm:cxn modelId="{1A87BB0E-4AC3-4E58-B2CF-B8293D082ED0}" type="presParOf" srcId="{1FDE815E-4678-409F-8946-AC4DFCFE1708}" destId="{21B05B2C-5855-4ED2-B91E-99CE01122F83}" srcOrd="1" destOrd="0" presId="urn:microsoft.com/office/officeart/2005/8/layout/hList1"/>
    <dgm:cxn modelId="{E5B5BD0D-3FEC-4B0F-9C1E-1872792A5B1B}" type="presParOf" srcId="{17568AF1-4B1D-488C-AE83-6E3C7E904056}" destId="{8AB7D082-E1A0-4ED3-BAD3-F8FC343A79D8}" srcOrd="3" destOrd="0" presId="urn:microsoft.com/office/officeart/2005/8/layout/hList1"/>
    <dgm:cxn modelId="{C3687F51-249B-4082-BAD3-8823FEA0A15D}" type="presParOf" srcId="{17568AF1-4B1D-488C-AE83-6E3C7E904056}" destId="{85E2C396-EBED-45F4-86C2-0F50F3BA14C2}" srcOrd="4" destOrd="0" presId="urn:microsoft.com/office/officeart/2005/8/layout/hList1"/>
    <dgm:cxn modelId="{FB053190-C264-4D67-A100-75403C9876B8}" type="presParOf" srcId="{85E2C396-EBED-45F4-86C2-0F50F3BA14C2}" destId="{DF753B98-1158-4231-BA54-6EDD994F35B7}" srcOrd="0" destOrd="0" presId="urn:microsoft.com/office/officeart/2005/8/layout/hList1"/>
    <dgm:cxn modelId="{D976E5C8-0B8A-46D6-8230-E54BDF93D03A}" type="presParOf" srcId="{85E2C396-EBED-45F4-86C2-0F50F3BA14C2}" destId="{5E468E03-CF45-4494-A3A3-81DC7523755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569A76-A322-476E-B97E-BF5819B2456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17118C71-4C23-4500-AAAE-8D965EFD9473}">
      <dgm:prSet phldrT="[Text]"/>
      <dgm:spPr/>
      <dgm:t>
        <a:bodyPr/>
        <a:lstStyle/>
        <a:p>
          <a:r>
            <a:rPr lang="en-US" dirty="0" smtClean="0">
              <a:latin typeface="Adobe Gothic Std B" pitchFamily="34" charset="-128"/>
              <a:ea typeface="Adobe Gothic Std B" pitchFamily="34" charset="-128"/>
            </a:rPr>
            <a:t>Quoting Authorities as Proof</a:t>
          </a:r>
          <a:endParaRPr lang="en-GB" dirty="0">
            <a:latin typeface="Adobe Gothic Std B" pitchFamily="34" charset="-128"/>
            <a:ea typeface="Adobe Gothic Std B" pitchFamily="34" charset="-128"/>
          </a:endParaRPr>
        </a:p>
      </dgm:t>
    </dgm:pt>
    <dgm:pt modelId="{60CF1979-A46C-442A-BCBC-5BEBF3A7F104}" type="parTrans" cxnId="{65D75161-E105-4265-B26E-586D03A0228B}">
      <dgm:prSet/>
      <dgm:spPr/>
      <dgm:t>
        <a:bodyPr/>
        <a:lstStyle/>
        <a:p>
          <a:endParaRPr lang="en-GB"/>
        </a:p>
      </dgm:t>
    </dgm:pt>
    <dgm:pt modelId="{46B9C09A-6B58-4F55-8AFF-B3D203B9839E}" type="sibTrans" cxnId="{65D75161-E105-4265-B26E-586D03A0228B}">
      <dgm:prSet/>
      <dgm:spPr/>
      <dgm:t>
        <a:bodyPr/>
        <a:lstStyle/>
        <a:p>
          <a:endParaRPr lang="en-GB"/>
        </a:p>
      </dgm:t>
    </dgm:pt>
    <dgm:pt modelId="{D58E39BC-99C7-41F3-A317-390CA77947DC}">
      <dgm:prSet phldrT="[Text]"/>
      <dgm:spPr/>
      <dgm:t>
        <a:bodyPr/>
        <a:lstStyle/>
        <a:p>
          <a:r>
            <a:rPr lang="en-US" dirty="0" smtClean="0"/>
            <a:t>You must ensure that the report brings out the direct quotes that are crucial to your discovery. You must also bring the pros and cons, the explanations that is given for the fraud. Make sure you have multiple sources that are relevant to the story, not just one. Support the quotes with background information which  you have researched into.</a:t>
          </a:r>
          <a:endParaRPr lang="en-GB" dirty="0"/>
        </a:p>
      </dgm:t>
    </dgm:pt>
    <dgm:pt modelId="{2424D54F-7354-477F-84CA-EE57189EEE7A}" type="parTrans" cxnId="{7C38B39A-DB18-4828-ADBD-64DC1F6AE11B}">
      <dgm:prSet/>
      <dgm:spPr/>
      <dgm:t>
        <a:bodyPr/>
        <a:lstStyle/>
        <a:p>
          <a:endParaRPr lang="en-GB"/>
        </a:p>
      </dgm:t>
    </dgm:pt>
    <dgm:pt modelId="{12A7A77F-1D61-422A-A6C0-31DF4E49CE60}" type="sibTrans" cxnId="{7C38B39A-DB18-4828-ADBD-64DC1F6AE11B}">
      <dgm:prSet/>
      <dgm:spPr/>
      <dgm:t>
        <a:bodyPr/>
        <a:lstStyle/>
        <a:p>
          <a:endParaRPr lang="en-GB"/>
        </a:p>
      </dgm:t>
    </dgm:pt>
    <dgm:pt modelId="{CE85FFEE-1530-4ADB-9DAB-4AEE589F935B}">
      <dgm:prSet phldrT="[Text]"/>
      <dgm:spPr/>
      <dgm:t>
        <a:bodyPr/>
        <a:lstStyle/>
        <a:p>
          <a:r>
            <a:rPr lang="en-US" dirty="0" smtClean="0">
              <a:latin typeface="Adobe Gothic Std B" pitchFamily="34" charset="-128"/>
              <a:ea typeface="Adobe Gothic Std B" pitchFamily="34" charset="-128"/>
            </a:rPr>
            <a:t>Beware of Prejudices, Stereotypes or Emotions</a:t>
          </a:r>
          <a:endParaRPr lang="en-GB" dirty="0">
            <a:latin typeface="Adobe Gothic Std B" pitchFamily="34" charset="-128"/>
            <a:ea typeface="Adobe Gothic Std B" pitchFamily="34" charset="-128"/>
          </a:endParaRPr>
        </a:p>
      </dgm:t>
    </dgm:pt>
    <dgm:pt modelId="{CA5DEAA1-ED33-4A1D-8F20-85E480748EEA}" type="parTrans" cxnId="{D92ABFC5-3218-4923-A21F-5275F5478D8D}">
      <dgm:prSet/>
      <dgm:spPr/>
      <dgm:t>
        <a:bodyPr/>
        <a:lstStyle/>
        <a:p>
          <a:endParaRPr lang="en-GB"/>
        </a:p>
      </dgm:t>
    </dgm:pt>
    <dgm:pt modelId="{48D241E8-13FA-4E47-A100-9F7985341A75}" type="sibTrans" cxnId="{D92ABFC5-3218-4923-A21F-5275F5478D8D}">
      <dgm:prSet/>
      <dgm:spPr/>
      <dgm:t>
        <a:bodyPr/>
        <a:lstStyle/>
        <a:p>
          <a:endParaRPr lang="en-GB"/>
        </a:p>
      </dgm:t>
    </dgm:pt>
    <dgm:pt modelId="{68FD9619-26B1-47DE-957F-50CC45D8CEF1}">
      <dgm:prSet phldrT="[Text]"/>
      <dgm:spPr/>
      <dgm:t>
        <a:bodyPr/>
        <a:lstStyle/>
        <a:p>
          <a:r>
            <a:rPr lang="en-US" dirty="0" smtClean="0"/>
            <a:t>Keep your language neutral and treat all sources with respect. Provide evidence for what you say. Don’t say ‘All Fulani herders are killers’ or ‘All Igbo traders import fake products’. If an Igbo man imported fake products, name him. Focus on weight of evidence, solid proofs, not a single, clinching evidence</a:t>
          </a:r>
          <a:endParaRPr lang="en-GB" dirty="0"/>
        </a:p>
      </dgm:t>
    </dgm:pt>
    <dgm:pt modelId="{2EEB3BD3-09FB-4706-AE26-0C06F5EF1BDD}" type="parTrans" cxnId="{9738DE74-3915-4146-AFA3-CBAB602C33A1}">
      <dgm:prSet/>
      <dgm:spPr/>
      <dgm:t>
        <a:bodyPr/>
        <a:lstStyle/>
        <a:p>
          <a:endParaRPr lang="en-GB"/>
        </a:p>
      </dgm:t>
    </dgm:pt>
    <dgm:pt modelId="{A2C701B7-1ECB-44EF-8F5F-2A3115EB13DA}" type="sibTrans" cxnId="{9738DE74-3915-4146-AFA3-CBAB602C33A1}">
      <dgm:prSet/>
      <dgm:spPr/>
      <dgm:t>
        <a:bodyPr/>
        <a:lstStyle/>
        <a:p>
          <a:endParaRPr lang="en-GB"/>
        </a:p>
      </dgm:t>
    </dgm:pt>
    <dgm:pt modelId="{65D15555-A7FC-4878-A76C-8B01695973C0}">
      <dgm:prSet phldrT="[Text]"/>
      <dgm:spPr/>
      <dgm:t>
        <a:bodyPr/>
        <a:lstStyle/>
        <a:p>
          <a:r>
            <a:rPr lang="en-US" dirty="0" smtClean="0">
              <a:latin typeface="Adobe Gothic Std B" pitchFamily="34" charset="-128"/>
              <a:ea typeface="Adobe Gothic Std B" pitchFamily="34" charset="-128"/>
            </a:rPr>
            <a:t>Establish Contexts</a:t>
          </a:r>
          <a:endParaRPr lang="en-GB" dirty="0">
            <a:latin typeface="Adobe Gothic Std B" pitchFamily="34" charset="-128"/>
            <a:ea typeface="Adobe Gothic Std B" pitchFamily="34" charset="-128"/>
          </a:endParaRPr>
        </a:p>
      </dgm:t>
    </dgm:pt>
    <dgm:pt modelId="{C34465DB-8FAB-4B21-91B9-DC9A95ACC217}" type="parTrans" cxnId="{1F15F3A9-3625-4AB2-AB6A-ECEB06B2C238}">
      <dgm:prSet/>
      <dgm:spPr/>
      <dgm:t>
        <a:bodyPr/>
        <a:lstStyle/>
        <a:p>
          <a:endParaRPr lang="en-GB"/>
        </a:p>
      </dgm:t>
    </dgm:pt>
    <dgm:pt modelId="{FC5F8A8A-376D-4486-95AC-89F199861F8A}" type="sibTrans" cxnId="{1F15F3A9-3625-4AB2-AB6A-ECEB06B2C238}">
      <dgm:prSet/>
      <dgm:spPr/>
      <dgm:t>
        <a:bodyPr/>
        <a:lstStyle/>
        <a:p>
          <a:endParaRPr lang="en-GB"/>
        </a:p>
      </dgm:t>
    </dgm:pt>
    <dgm:pt modelId="{9BB7F7AA-E090-40AF-9C83-FD45C0E3236F}">
      <dgm:prSet phldrT="[Text]"/>
      <dgm:spPr/>
      <dgm:t>
        <a:bodyPr/>
        <a:lstStyle/>
        <a:p>
          <a:r>
            <a:rPr lang="en-US" dirty="0" smtClean="0"/>
            <a:t>Everything happen in context. The job of an investigative journalist is to establish and explain the context in which a criminal or fraudulent act was committed.  Why do many Nigerian youths risk their lives on the deadly journey to Europe? Unemployment. Why not tell your reader the frustration that </a:t>
          </a:r>
          <a:r>
            <a:rPr lang="en-US" dirty="0" err="1" smtClean="0"/>
            <a:t>Osasuwa</a:t>
          </a:r>
          <a:r>
            <a:rPr lang="en-US" dirty="0" smtClean="0"/>
            <a:t> passed through in Nigeria before he decided to take the risk to travel to Libya or Italy?</a:t>
          </a:r>
          <a:endParaRPr lang="en-GB" dirty="0"/>
        </a:p>
      </dgm:t>
    </dgm:pt>
    <dgm:pt modelId="{BFFA2435-94A6-40A0-9F22-00E7C1C02282}" type="parTrans" cxnId="{C88C8417-6000-4D70-9F30-D48D01E38EE8}">
      <dgm:prSet/>
      <dgm:spPr/>
      <dgm:t>
        <a:bodyPr/>
        <a:lstStyle/>
        <a:p>
          <a:endParaRPr lang="en-GB"/>
        </a:p>
      </dgm:t>
    </dgm:pt>
    <dgm:pt modelId="{F45E7240-0900-4A77-9B10-8E270383AD59}" type="sibTrans" cxnId="{C88C8417-6000-4D70-9F30-D48D01E38EE8}">
      <dgm:prSet/>
      <dgm:spPr/>
      <dgm:t>
        <a:bodyPr/>
        <a:lstStyle/>
        <a:p>
          <a:endParaRPr lang="en-GB"/>
        </a:p>
      </dgm:t>
    </dgm:pt>
    <dgm:pt modelId="{464C60B9-757D-4551-95D7-91FB89D48555}" type="pres">
      <dgm:prSet presAssocID="{54569A76-A322-476E-B97E-BF5819B24563}" presName="Name0" presStyleCnt="0">
        <dgm:presLayoutVars>
          <dgm:dir/>
          <dgm:animLvl val="lvl"/>
          <dgm:resizeHandles val="exact"/>
        </dgm:presLayoutVars>
      </dgm:prSet>
      <dgm:spPr/>
    </dgm:pt>
    <dgm:pt modelId="{D844A80C-2EA5-47C4-B7FA-B89B359EB3BD}" type="pres">
      <dgm:prSet presAssocID="{17118C71-4C23-4500-AAAE-8D965EFD9473}" presName="composite" presStyleCnt="0"/>
      <dgm:spPr/>
    </dgm:pt>
    <dgm:pt modelId="{60B9C29D-69AA-4744-AEF0-FCFA6967C9B4}" type="pres">
      <dgm:prSet presAssocID="{17118C71-4C23-4500-AAAE-8D965EFD9473}" presName="parTx" presStyleLbl="alignNode1" presStyleIdx="0" presStyleCnt="3">
        <dgm:presLayoutVars>
          <dgm:chMax val="0"/>
          <dgm:chPref val="0"/>
          <dgm:bulletEnabled val="1"/>
        </dgm:presLayoutVars>
      </dgm:prSet>
      <dgm:spPr/>
    </dgm:pt>
    <dgm:pt modelId="{17453E8A-366B-40D5-8F7A-E69584FBCE67}" type="pres">
      <dgm:prSet presAssocID="{17118C71-4C23-4500-AAAE-8D965EFD9473}" presName="desTx" presStyleLbl="alignAccFollowNode1" presStyleIdx="0" presStyleCnt="3">
        <dgm:presLayoutVars>
          <dgm:bulletEnabled val="1"/>
        </dgm:presLayoutVars>
      </dgm:prSet>
      <dgm:spPr/>
      <dgm:t>
        <a:bodyPr/>
        <a:lstStyle/>
        <a:p>
          <a:endParaRPr lang="en-GB"/>
        </a:p>
      </dgm:t>
    </dgm:pt>
    <dgm:pt modelId="{ABF81B28-7CBB-4E3A-8DBE-6A2A9B4E2DF6}" type="pres">
      <dgm:prSet presAssocID="{46B9C09A-6B58-4F55-8AFF-B3D203B9839E}" presName="space" presStyleCnt="0"/>
      <dgm:spPr/>
    </dgm:pt>
    <dgm:pt modelId="{55CB757D-D0F8-43F7-8B78-DD21E6A8C4A9}" type="pres">
      <dgm:prSet presAssocID="{CE85FFEE-1530-4ADB-9DAB-4AEE589F935B}" presName="composite" presStyleCnt="0"/>
      <dgm:spPr/>
    </dgm:pt>
    <dgm:pt modelId="{4AC86514-8F79-45F2-A32E-DE95D85138BD}" type="pres">
      <dgm:prSet presAssocID="{CE85FFEE-1530-4ADB-9DAB-4AEE589F935B}" presName="parTx" presStyleLbl="alignNode1" presStyleIdx="1" presStyleCnt="3">
        <dgm:presLayoutVars>
          <dgm:chMax val="0"/>
          <dgm:chPref val="0"/>
          <dgm:bulletEnabled val="1"/>
        </dgm:presLayoutVars>
      </dgm:prSet>
      <dgm:spPr/>
      <dgm:t>
        <a:bodyPr/>
        <a:lstStyle/>
        <a:p>
          <a:endParaRPr lang="en-GB"/>
        </a:p>
      </dgm:t>
    </dgm:pt>
    <dgm:pt modelId="{FD3D75C7-1347-408E-9F3B-5E2ED0C456CD}" type="pres">
      <dgm:prSet presAssocID="{CE85FFEE-1530-4ADB-9DAB-4AEE589F935B}" presName="desTx" presStyleLbl="alignAccFollowNode1" presStyleIdx="1" presStyleCnt="3">
        <dgm:presLayoutVars>
          <dgm:bulletEnabled val="1"/>
        </dgm:presLayoutVars>
      </dgm:prSet>
      <dgm:spPr/>
      <dgm:t>
        <a:bodyPr/>
        <a:lstStyle/>
        <a:p>
          <a:endParaRPr lang="en-GB"/>
        </a:p>
      </dgm:t>
    </dgm:pt>
    <dgm:pt modelId="{907DA51F-7AD1-4279-B3B9-B02426975A5C}" type="pres">
      <dgm:prSet presAssocID="{48D241E8-13FA-4E47-A100-9F7985341A75}" presName="space" presStyleCnt="0"/>
      <dgm:spPr/>
    </dgm:pt>
    <dgm:pt modelId="{AB04FA40-8946-4BD4-853C-151C36519930}" type="pres">
      <dgm:prSet presAssocID="{65D15555-A7FC-4878-A76C-8B01695973C0}" presName="composite" presStyleCnt="0"/>
      <dgm:spPr/>
    </dgm:pt>
    <dgm:pt modelId="{026F4B8E-4C83-4EF0-A394-56831CE62E84}" type="pres">
      <dgm:prSet presAssocID="{65D15555-A7FC-4878-A76C-8B01695973C0}" presName="parTx" presStyleLbl="alignNode1" presStyleIdx="2" presStyleCnt="3">
        <dgm:presLayoutVars>
          <dgm:chMax val="0"/>
          <dgm:chPref val="0"/>
          <dgm:bulletEnabled val="1"/>
        </dgm:presLayoutVars>
      </dgm:prSet>
      <dgm:spPr/>
      <dgm:t>
        <a:bodyPr/>
        <a:lstStyle/>
        <a:p>
          <a:endParaRPr lang="en-GB"/>
        </a:p>
      </dgm:t>
    </dgm:pt>
    <dgm:pt modelId="{1177AE5F-7FD5-4C5B-953D-5BCAADD9069C}" type="pres">
      <dgm:prSet presAssocID="{65D15555-A7FC-4878-A76C-8B01695973C0}" presName="desTx" presStyleLbl="alignAccFollowNode1" presStyleIdx="2" presStyleCnt="3">
        <dgm:presLayoutVars>
          <dgm:bulletEnabled val="1"/>
        </dgm:presLayoutVars>
      </dgm:prSet>
      <dgm:spPr/>
      <dgm:t>
        <a:bodyPr/>
        <a:lstStyle/>
        <a:p>
          <a:endParaRPr lang="en-GB"/>
        </a:p>
      </dgm:t>
    </dgm:pt>
  </dgm:ptLst>
  <dgm:cxnLst>
    <dgm:cxn modelId="{2622750F-CC94-4856-9B72-E6C5E87A36AE}" type="presOf" srcId="{D58E39BC-99C7-41F3-A317-390CA77947DC}" destId="{17453E8A-366B-40D5-8F7A-E69584FBCE67}" srcOrd="0" destOrd="0" presId="urn:microsoft.com/office/officeart/2005/8/layout/hList1"/>
    <dgm:cxn modelId="{CBBD1736-22F7-48F9-AFA5-3112AF362A5F}" type="presOf" srcId="{54569A76-A322-476E-B97E-BF5819B24563}" destId="{464C60B9-757D-4551-95D7-91FB89D48555}" srcOrd="0" destOrd="0" presId="urn:microsoft.com/office/officeart/2005/8/layout/hList1"/>
    <dgm:cxn modelId="{819E0EDE-2161-4321-83B9-D4783DB58624}" type="presOf" srcId="{CE85FFEE-1530-4ADB-9DAB-4AEE589F935B}" destId="{4AC86514-8F79-45F2-A32E-DE95D85138BD}" srcOrd="0" destOrd="0" presId="urn:microsoft.com/office/officeart/2005/8/layout/hList1"/>
    <dgm:cxn modelId="{C88C8417-6000-4D70-9F30-D48D01E38EE8}" srcId="{65D15555-A7FC-4878-A76C-8B01695973C0}" destId="{9BB7F7AA-E090-40AF-9C83-FD45C0E3236F}" srcOrd="0" destOrd="0" parTransId="{BFFA2435-94A6-40A0-9F22-00E7C1C02282}" sibTransId="{F45E7240-0900-4A77-9B10-8E270383AD59}"/>
    <dgm:cxn modelId="{D92ABFC5-3218-4923-A21F-5275F5478D8D}" srcId="{54569A76-A322-476E-B97E-BF5819B24563}" destId="{CE85FFEE-1530-4ADB-9DAB-4AEE589F935B}" srcOrd="1" destOrd="0" parTransId="{CA5DEAA1-ED33-4A1D-8F20-85E480748EEA}" sibTransId="{48D241E8-13FA-4E47-A100-9F7985341A75}"/>
    <dgm:cxn modelId="{7B896303-EE26-4F03-B23E-75B3E4231EA7}" type="presOf" srcId="{65D15555-A7FC-4878-A76C-8B01695973C0}" destId="{026F4B8E-4C83-4EF0-A394-56831CE62E84}" srcOrd="0" destOrd="0" presId="urn:microsoft.com/office/officeart/2005/8/layout/hList1"/>
    <dgm:cxn modelId="{7C38B39A-DB18-4828-ADBD-64DC1F6AE11B}" srcId="{17118C71-4C23-4500-AAAE-8D965EFD9473}" destId="{D58E39BC-99C7-41F3-A317-390CA77947DC}" srcOrd="0" destOrd="0" parTransId="{2424D54F-7354-477F-84CA-EE57189EEE7A}" sibTransId="{12A7A77F-1D61-422A-A6C0-31DF4E49CE60}"/>
    <dgm:cxn modelId="{5D670FA5-56D4-4D84-84E2-A45933C098EA}" type="presOf" srcId="{68FD9619-26B1-47DE-957F-50CC45D8CEF1}" destId="{FD3D75C7-1347-408E-9F3B-5E2ED0C456CD}" srcOrd="0" destOrd="0" presId="urn:microsoft.com/office/officeart/2005/8/layout/hList1"/>
    <dgm:cxn modelId="{9738DE74-3915-4146-AFA3-CBAB602C33A1}" srcId="{CE85FFEE-1530-4ADB-9DAB-4AEE589F935B}" destId="{68FD9619-26B1-47DE-957F-50CC45D8CEF1}" srcOrd="0" destOrd="0" parTransId="{2EEB3BD3-09FB-4706-AE26-0C06F5EF1BDD}" sibTransId="{A2C701B7-1ECB-44EF-8F5F-2A3115EB13DA}"/>
    <dgm:cxn modelId="{C5B8333E-3A41-48CB-A651-8A28D697B2A9}" type="presOf" srcId="{9BB7F7AA-E090-40AF-9C83-FD45C0E3236F}" destId="{1177AE5F-7FD5-4C5B-953D-5BCAADD9069C}" srcOrd="0" destOrd="0" presId="urn:microsoft.com/office/officeart/2005/8/layout/hList1"/>
    <dgm:cxn modelId="{65D75161-E105-4265-B26E-586D03A0228B}" srcId="{54569A76-A322-476E-B97E-BF5819B24563}" destId="{17118C71-4C23-4500-AAAE-8D965EFD9473}" srcOrd="0" destOrd="0" parTransId="{60CF1979-A46C-442A-BCBC-5BEBF3A7F104}" sibTransId="{46B9C09A-6B58-4F55-8AFF-B3D203B9839E}"/>
    <dgm:cxn modelId="{1F15F3A9-3625-4AB2-AB6A-ECEB06B2C238}" srcId="{54569A76-A322-476E-B97E-BF5819B24563}" destId="{65D15555-A7FC-4878-A76C-8B01695973C0}" srcOrd="2" destOrd="0" parTransId="{C34465DB-8FAB-4B21-91B9-DC9A95ACC217}" sibTransId="{FC5F8A8A-376D-4486-95AC-89F199861F8A}"/>
    <dgm:cxn modelId="{892C481A-A2DC-4DA3-A9C2-1A11D6B83D46}" type="presOf" srcId="{17118C71-4C23-4500-AAAE-8D965EFD9473}" destId="{60B9C29D-69AA-4744-AEF0-FCFA6967C9B4}" srcOrd="0" destOrd="0" presId="urn:microsoft.com/office/officeart/2005/8/layout/hList1"/>
    <dgm:cxn modelId="{8F761951-F52F-4B0C-ADDD-AC1C2EBFA47D}" type="presParOf" srcId="{464C60B9-757D-4551-95D7-91FB89D48555}" destId="{D844A80C-2EA5-47C4-B7FA-B89B359EB3BD}" srcOrd="0" destOrd="0" presId="urn:microsoft.com/office/officeart/2005/8/layout/hList1"/>
    <dgm:cxn modelId="{A977626A-E92E-4E0E-8424-24D3C41B68CE}" type="presParOf" srcId="{D844A80C-2EA5-47C4-B7FA-B89B359EB3BD}" destId="{60B9C29D-69AA-4744-AEF0-FCFA6967C9B4}" srcOrd="0" destOrd="0" presId="urn:microsoft.com/office/officeart/2005/8/layout/hList1"/>
    <dgm:cxn modelId="{B16FB68D-8D4A-4FA2-9CE7-8FFC1257C396}" type="presParOf" srcId="{D844A80C-2EA5-47C4-B7FA-B89B359EB3BD}" destId="{17453E8A-366B-40D5-8F7A-E69584FBCE67}" srcOrd="1" destOrd="0" presId="urn:microsoft.com/office/officeart/2005/8/layout/hList1"/>
    <dgm:cxn modelId="{B28C73E5-EEB1-4069-A7FE-2BB9261AF2AD}" type="presParOf" srcId="{464C60B9-757D-4551-95D7-91FB89D48555}" destId="{ABF81B28-7CBB-4E3A-8DBE-6A2A9B4E2DF6}" srcOrd="1" destOrd="0" presId="urn:microsoft.com/office/officeart/2005/8/layout/hList1"/>
    <dgm:cxn modelId="{2652C5B6-D8E5-4636-9636-75AEAAB04E11}" type="presParOf" srcId="{464C60B9-757D-4551-95D7-91FB89D48555}" destId="{55CB757D-D0F8-43F7-8B78-DD21E6A8C4A9}" srcOrd="2" destOrd="0" presId="urn:microsoft.com/office/officeart/2005/8/layout/hList1"/>
    <dgm:cxn modelId="{82A69759-9347-4B50-BCC5-394C37D715AD}" type="presParOf" srcId="{55CB757D-D0F8-43F7-8B78-DD21E6A8C4A9}" destId="{4AC86514-8F79-45F2-A32E-DE95D85138BD}" srcOrd="0" destOrd="0" presId="urn:microsoft.com/office/officeart/2005/8/layout/hList1"/>
    <dgm:cxn modelId="{25131120-2149-4CCA-A276-E84FFDD15260}" type="presParOf" srcId="{55CB757D-D0F8-43F7-8B78-DD21E6A8C4A9}" destId="{FD3D75C7-1347-408E-9F3B-5E2ED0C456CD}" srcOrd="1" destOrd="0" presId="urn:microsoft.com/office/officeart/2005/8/layout/hList1"/>
    <dgm:cxn modelId="{2328F8B0-E4E0-436E-B6D4-29578F75AFBB}" type="presParOf" srcId="{464C60B9-757D-4551-95D7-91FB89D48555}" destId="{907DA51F-7AD1-4279-B3B9-B02426975A5C}" srcOrd="3" destOrd="0" presId="urn:microsoft.com/office/officeart/2005/8/layout/hList1"/>
    <dgm:cxn modelId="{35A4575E-4444-458C-B5D8-1A8DA13CCA86}" type="presParOf" srcId="{464C60B9-757D-4551-95D7-91FB89D48555}" destId="{AB04FA40-8946-4BD4-853C-151C36519930}" srcOrd="4" destOrd="0" presId="urn:microsoft.com/office/officeart/2005/8/layout/hList1"/>
    <dgm:cxn modelId="{E2D53ED8-357D-4795-BE75-D28D85619DF5}" type="presParOf" srcId="{AB04FA40-8946-4BD4-853C-151C36519930}" destId="{026F4B8E-4C83-4EF0-A394-56831CE62E84}" srcOrd="0" destOrd="0" presId="urn:microsoft.com/office/officeart/2005/8/layout/hList1"/>
    <dgm:cxn modelId="{0DE40C84-0D29-47EF-8A13-C4F42B762697}" type="presParOf" srcId="{AB04FA40-8946-4BD4-853C-151C36519930}" destId="{1177AE5F-7FD5-4C5B-953D-5BCAADD9069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EFF968D-7A84-4CDB-92A4-923D241AC2E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GB"/>
        </a:p>
      </dgm:t>
    </dgm:pt>
    <dgm:pt modelId="{947C980B-E1DF-4B3C-8601-5BFDDFCE85C4}">
      <dgm:prSet phldrT="[Text]"/>
      <dgm:spPr/>
      <dgm:t>
        <a:bodyPr/>
        <a:lstStyle/>
        <a:p>
          <a:r>
            <a:rPr lang="en-US" dirty="0" smtClean="0"/>
            <a:t>Revision is part of the writing process</a:t>
          </a:r>
          <a:endParaRPr lang="en-GB" dirty="0"/>
        </a:p>
      </dgm:t>
    </dgm:pt>
    <dgm:pt modelId="{9516C9C7-4A5E-49AA-BAA4-FAD317CB0E3C}" type="parTrans" cxnId="{EBC50D62-42C7-4DFA-A1BE-BF328EB9F969}">
      <dgm:prSet/>
      <dgm:spPr/>
      <dgm:t>
        <a:bodyPr/>
        <a:lstStyle/>
        <a:p>
          <a:endParaRPr lang="en-GB"/>
        </a:p>
      </dgm:t>
    </dgm:pt>
    <dgm:pt modelId="{901C4371-E8C1-4B81-B7B3-47041B997498}" type="sibTrans" cxnId="{EBC50D62-42C7-4DFA-A1BE-BF328EB9F969}">
      <dgm:prSet/>
      <dgm:spPr/>
      <dgm:t>
        <a:bodyPr/>
        <a:lstStyle/>
        <a:p>
          <a:endParaRPr lang="en-GB"/>
        </a:p>
      </dgm:t>
    </dgm:pt>
    <dgm:pt modelId="{E874B376-0FD3-49D5-8371-18808E0FA5FC}">
      <dgm:prSet phldrT="[Text]"/>
      <dgm:spPr/>
      <dgm:t>
        <a:bodyPr/>
        <a:lstStyle/>
        <a:p>
          <a:r>
            <a:rPr lang="en-US" dirty="0" smtClean="0"/>
            <a:t>Spell-check names. Don’t trust the computer so much</a:t>
          </a:r>
          <a:endParaRPr lang="en-GB" dirty="0"/>
        </a:p>
      </dgm:t>
    </dgm:pt>
    <dgm:pt modelId="{FCF56186-99E2-46C4-865F-4D134BD47EA6}" type="parTrans" cxnId="{E1E5CF8C-A3D8-49C7-8425-3A775F11BADA}">
      <dgm:prSet/>
      <dgm:spPr/>
      <dgm:t>
        <a:bodyPr/>
        <a:lstStyle/>
        <a:p>
          <a:endParaRPr lang="en-GB"/>
        </a:p>
      </dgm:t>
    </dgm:pt>
    <dgm:pt modelId="{AAFFDE1D-2A00-4CA4-8D22-E50EC2DF9C37}" type="sibTrans" cxnId="{E1E5CF8C-A3D8-49C7-8425-3A775F11BADA}">
      <dgm:prSet/>
      <dgm:spPr/>
      <dgm:t>
        <a:bodyPr/>
        <a:lstStyle/>
        <a:p>
          <a:endParaRPr lang="en-GB"/>
        </a:p>
      </dgm:t>
    </dgm:pt>
    <dgm:pt modelId="{BCAE39D8-0F85-4FA3-AEF9-CB92D568A3A6}">
      <dgm:prSet phldrT="[Text]"/>
      <dgm:spPr/>
      <dgm:t>
        <a:bodyPr/>
        <a:lstStyle/>
        <a:p>
          <a:r>
            <a:rPr lang="en-US" dirty="0" smtClean="0"/>
            <a:t>Did you provide evidence for all the claims?</a:t>
          </a:r>
          <a:endParaRPr lang="en-GB" dirty="0"/>
        </a:p>
      </dgm:t>
    </dgm:pt>
    <dgm:pt modelId="{17E32984-ADD0-4F32-96E9-7297FE160F65}" type="parTrans" cxnId="{AD849D97-AF12-4F3E-AD50-E7B0F9063744}">
      <dgm:prSet/>
      <dgm:spPr/>
      <dgm:t>
        <a:bodyPr/>
        <a:lstStyle/>
        <a:p>
          <a:endParaRPr lang="en-GB"/>
        </a:p>
      </dgm:t>
    </dgm:pt>
    <dgm:pt modelId="{845DBF6A-6016-4EE0-98C1-16CB61744346}" type="sibTrans" cxnId="{AD849D97-AF12-4F3E-AD50-E7B0F9063744}">
      <dgm:prSet/>
      <dgm:spPr/>
      <dgm:t>
        <a:bodyPr/>
        <a:lstStyle/>
        <a:p>
          <a:endParaRPr lang="en-GB"/>
        </a:p>
      </dgm:t>
    </dgm:pt>
    <dgm:pt modelId="{FB26D90B-9600-46F9-82F0-B8900B571D17}">
      <dgm:prSet phldrT="[Text]"/>
      <dgm:spPr/>
      <dgm:t>
        <a:bodyPr/>
        <a:lstStyle/>
        <a:p>
          <a:r>
            <a:rPr lang="en-US" dirty="0" smtClean="0"/>
            <a:t>Is the amount in Millions or Billions? Is it in Naira or Dollar or British Pounds or Euro?</a:t>
          </a:r>
          <a:endParaRPr lang="en-GB" dirty="0"/>
        </a:p>
      </dgm:t>
    </dgm:pt>
    <dgm:pt modelId="{BED796AB-B536-44AD-989A-48CC2AF87B71}" type="parTrans" cxnId="{16007B82-28AA-453A-BC2C-9EB5B215B3DA}">
      <dgm:prSet/>
      <dgm:spPr/>
      <dgm:t>
        <a:bodyPr/>
        <a:lstStyle/>
        <a:p>
          <a:endParaRPr lang="en-GB"/>
        </a:p>
      </dgm:t>
    </dgm:pt>
    <dgm:pt modelId="{3FE9E949-5DDE-425F-A12C-C2684B73DD14}" type="sibTrans" cxnId="{16007B82-28AA-453A-BC2C-9EB5B215B3DA}">
      <dgm:prSet/>
      <dgm:spPr/>
      <dgm:t>
        <a:bodyPr/>
        <a:lstStyle/>
        <a:p>
          <a:endParaRPr lang="en-GB"/>
        </a:p>
      </dgm:t>
    </dgm:pt>
    <dgm:pt modelId="{1CD992A9-4DD4-4B4E-919D-02CF6F386E5A}">
      <dgm:prSet phldrT="[Text]"/>
      <dgm:spPr/>
      <dgm:t>
        <a:bodyPr/>
        <a:lstStyle/>
        <a:p>
          <a:r>
            <a:rPr lang="en-US" dirty="0" smtClean="0"/>
            <a:t>Check the quotes. Are they correct?</a:t>
          </a:r>
          <a:endParaRPr lang="en-GB" dirty="0"/>
        </a:p>
      </dgm:t>
    </dgm:pt>
    <dgm:pt modelId="{9D0002E3-31A2-4F8C-99AC-060D0692E4F3}" type="parTrans" cxnId="{77479B6F-4D6B-4A93-B693-6B87FFDABF88}">
      <dgm:prSet/>
      <dgm:spPr/>
      <dgm:t>
        <a:bodyPr/>
        <a:lstStyle/>
        <a:p>
          <a:endParaRPr lang="en-GB"/>
        </a:p>
      </dgm:t>
    </dgm:pt>
    <dgm:pt modelId="{366F6A91-608F-417C-A2BC-EE7A27253314}" type="sibTrans" cxnId="{77479B6F-4D6B-4A93-B693-6B87FFDABF88}">
      <dgm:prSet/>
      <dgm:spPr/>
      <dgm:t>
        <a:bodyPr/>
        <a:lstStyle/>
        <a:p>
          <a:endParaRPr lang="en-GB"/>
        </a:p>
      </dgm:t>
    </dgm:pt>
    <dgm:pt modelId="{66A3C9A9-A084-4262-9E00-1CA431E7BF40}">
      <dgm:prSet phldrT="[Text]"/>
      <dgm:spPr/>
      <dgm:t>
        <a:bodyPr/>
        <a:lstStyle/>
        <a:p>
          <a:r>
            <a:rPr lang="en-US" dirty="0" smtClean="0"/>
            <a:t>Who said what? Was it the president or the minister of finance, or commissioner of environment?</a:t>
          </a:r>
          <a:endParaRPr lang="en-GB" dirty="0"/>
        </a:p>
      </dgm:t>
    </dgm:pt>
    <dgm:pt modelId="{C2CBA64E-D631-4CFE-BC4F-9148560F851D}" type="parTrans" cxnId="{B6A267E6-34BC-4616-AB08-8817413B4647}">
      <dgm:prSet/>
      <dgm:spPr/>
      <dgm:t>
        <a:bodyPr/>
        <a:lstStyle/>
        <a:p>
          <a:endParaRPr lang="en-GB"/>
        </a:p>
      </dgm:t>
    </dgm:pt>
    <dgm:pt modelId="{EEA835E9-3EBF-46DF-B828-7B11F4F39E5C}" type="sibTrans" cxnId="{B6A267E6-34BC-4616-AB08-8817413B4647}">
      <dgm:prSet/>
      <dgm:spPr/>
      <dgm:t>
        <a:bodyPr/>
        <a:lstStyle/>
        <a:p>
          <a:endParaRPr lang="en-GB"/>
        </a:p>
      </dgm:t>
    </dgm:pt>
    <dgm:pt modelId="{6BB77591-F4DD-4A54-9E53-9EE17B3B029A}">
      <dgm:prSet phldrT="[Text]"/>
      <dgm:spPr/>
      <dgm:t>
        <a:bodyPr/>
        <a:lstStyle/>
        <a:p>
          <a:r>
            <a:rPr lang="en-US" dirty="0" smtClean="0"/>
            <a:t>Do the facts support the headline? </a:t>
          </a:r>
          <a:endParaRPr lang="en-GB" dirty="0"/>
        </a:p>
      </dgm:t>
    </dgm:pt>
    <dgm:pt modelId="{AA7C1326-3DD6-45E6-AA02-7614D7EB5DD3}" type="parTrans" cxnId="{479AE2E0-5F16-4AF0-A353-6D6B44F9E3FE}">
      <dgm:prSet/>
      <dgm:spPr/>
      <dgm:t>
        <a:bodyPr/>
        <a:lstStyle/>
        <a:p>
          <a:endParaRPr lang="en-GB"/>
        </a:p>
      </dgm:t>
    </dgm:pt>
    <dgm:pt modelId="{7ACA35FA-D200-450D-B240-A36A142C8D91}" type="sibTrans" cxnId="{479AE2E0-5F16-4AF0-A353-6D6B44F9E3FE}">
      <dgm:prSet/>
      <dgm:spPr/>
      <dgm:t>
        <a:bodyPr/>
        <a:lstStyle/>
        <a:p>
          <a:endParaRPr lang="en-GB"/>
        </a:p>
      </dgm:t>
    </dgm:pt>
    <dgm:pt modelId="{4CE4B324-0800-49B3-AB1B-B9FA6A9D05E4}">
      <dgm:prSet phldrT="[Text]"/>
      <dgm:spPr/>
      <dgm:t>
        <a:bodyPr/>
        <a:lstStyle/>
        <a:p>
          <a:r>
            <a:rPr lang="en-US" dirty="0" smtClean="0"/>
            <a:t>What did the story discover, expose, or  explain? Does the story say anything new, for which a reader can pay?</a:t>
          </a:r>
          <a:endParaRPr lang="en-GB" dirty="0"/>
        </a:p>
      </dgm:t>
    </dgm:pt>
    <dgm:pt modelId="{C2B3764D-1FAC-426E-8E19-021BC2DA047A}" type="parTrans" cxnId="{6220E04C-13EE-407D-BCDE-68070E738DE3}">
      <dgm:prSet/>
      <dgm:spPr/>
      <dgm:t>
        <a:bodyPr/>
        <a:lstStyle/>
        <a:p>
          <a:endParaRPr lang="en-GB"/>
        </a:p>
      </dgm:t>
    </dgm:pt>
    <dgm:pt modelId="{A724A977-4434-427E-B4FB-F0463509646D}" type="sibTrans" cxnId="{6220E04C-13EE-407D-BCDE-68070E738DE3}">
      <dgm:prSet/>
      <dgm:spPr/>
      <dgm:t>
        <a:bodyPr/>
        <a:lstStyle/>
        <a:p>
          <a:endParaRPr lang="en-GB"/>
        </a:p>
      </dgm:t>
    </dgm:pt>
    <dgm:pt modelId="{E467E8A5-BC9D-494D-B468-2B11CBF4C939}" type="pres">
      <dgm:prSet presAssocID="{8EFF968D-7A84-4CDB-92A4-923D241AC2E3}" presName="Name0" presStyleCnt="0">
        <dgm:presLayoutVars>
          <dgm:chMax val="1"/>
          <dgm:dir/>
          <dgm:animLvl val="ctr"/>
          <dgm:resizeHandles val="exact"/>
        </dgm:presLayoutVars>
      </dgm:prSet>
      <dgm:spPr/>
    </dgm:pt>
    <dgm:pt modelId="{AE071134-C6B3-4721-9A88-84FDA4A7A18D}" type="pres">
      <dgm:prSet presAssocID="{947C980B-E1DF-4B3C-8601-5BFDDFCE85C4}" presName="centerShape" presStyleLbl="node0" presStyleIdx="0" presStyleCnt="1"/>
      <dgm:spPr/>
    </dgm:pt>
    <dgm:pt modelId="{56CB9FA1-6D56-492C-AD38-AC9696735D34}" type="pres">
      <dgm:prSet presAssocID="{E874B376-0FD3-49D5-8371-18808E0FA5FC}" presName="node" presStyleLbl="node1" presStyleIdx="0" presStyleCnt="7">
        <dgm:presLayoutVars>
          <dgm:bulletEnabled val="1"/>
        </dgm:presLayoutVars>
      </dgm:prSet>
      <dgm:spPr/>
      <dgm:t>
        <a:bodyPr/>
        <a:lstStyle/>
        <a:p>
          <a:endParaRPr lang="en-GB"/>
        </a:p>
      </dgm:t>
    </dgm:pt>
    <dgm:pt modelId="{4B6E5938-6BB5-4709-861F-B9E3042F35AF}" type="pres">
      <dgm:prSet presAssocID="{E874B376-0FD3-49D5-8371-18808E0FA5FC}" presName="dummy" presStyleCnt="0"/>
      <dgm:spPr/>
    </dgm:pt>
    <dgm:pt modelId="{3A6539E7-2405-444F-9B73-AE9CEF9C211B}" type="pres">
      <dgm:prSet presAssocID="{AAFFDE1D-2A00-4CA4-8D22-E50EC2DF9C37}" presName="sibTrans" presStyleLbl="sibTrans2D1" presStyleIdx="0" presStyleCnt="7"/>
      <dgm:spPr/>
    </dgm:pt>
    <dgm:pt modelId="{07319403-E2BA-4739-8A3E-5CD786E5B41D}" type="pres">
      <dgm:prSet presAssocID="{BCAE39D8-0F85-4FA3-AEF9-CB92D568A3A6}" presName="node" presStyleLbl="node1" presStyleIdx="1" presStyleCnt="7">
        <dgm:presLayoutVars>
          <dgm:bulletEnabled val="1"/>
        </dgm:presLayoutVars>
      </dgm:prSet>
      <dgm:spPr/>
      <dgm:t>
        <a:bodyPr/>
        <a:lstStyle/>
        <a:p>
          <a:endParaRPr lang="en-GB"/>
        </a:p>
      </dgm:t>
    </dgm:pt>
    <dgm:pt modelId="{2C3D2734-64B5-4E28-940A-C05272C834A5}" type="pres">
      <dgm:prSet presAssocID="{BCAE39D8-0F85-4FA3-AEF9-CB92D568A3A6}" presName="dummy" presStyleCnt="0"/>
      <dgm:spPr/>
    </dgm:pt>
    <dgm:pt modelId="{1EF238F8-73C3-4B4C-90FC-C2C1550435C8}" type="pres">
      <dgm:prSet presAssocID="{845DBF6A-6016-4EE0-98C1-16CB61744346}" presName="sibTrans" presStyleLbl="sibTrans2D1" presStyleIdx="1" presStyleCnt="7"/>
      <dgm:spPr/>
    </dgm:pt>
    <dgm:pt modelId="{D77BDF86-E00A-4E61-B97F-5225D635F362}" type="pres">
      <dgm:prSet presAssocID="{66A3C9A9-A084-4262-9E00-1CA431E7BF40}" presName="node" presStyleLbl="node1" presStyleIdx="2" presStyleCnt="7">
        <dgm:presLayoutVars>
          <dgm:bulletEnabled val="1"/>
        </dgm:presLayoutVars>
      </dgm:prSet>
      <dgm:spPr/>
      <dgm:t>
        <a:bodyPr/>
        <a:lstStyle/>
        <a:p>
          <a:endParaRPr lang="en-GB"/>
        </a:p>
      </dgm:t>
    </dgm:pt>
    <dgm:pt modelId="{7C425CF5-6A65-4C52-BD35-E7B50EB70155}" type="pres">
      <dgm:prSet presAssocID="{66A3C9A9-A084-4262-9E00-1CA431E7BF40}" presName="dummy" presStyleCnt="0"/>
      <dgm:spPr/>
    </dgm:pt>
    <dgm:pt modelId="{99403793-1697-483D-A63D-0257FC6321E1}" type="pres">
      <dgm:prSet presAssocID="{EEA835E9-3EBF-46DF-B828-7B11F4F39E5C}" presName="sibTrans" presStyleLbl="sibTrans2D1" presStyleIdx="2" presStyleCnt="7"/>
      <dgm:spPr/>
    </dgm:pt>
    <dgm:pt modelId="{F622FCFD-E339-44EC-B23D-C2F293502BCC}" type="pres">
      <dgm:prSet presAssocID="{FB26D90B-9600-46F9-82F0-B8900B571D17}" presName="node" presStyleLbl="node1" presStyleIdx="3" presStyleCnt="7">
        <dgm:presLayoutVars>
          <dgm:bulletEnabled val="1"/>
        </dgm:presLayoutVars>
      </dgm:prSet>
      <dgm:spPr/>
      <dgm:t>
        <a:bodyPr/>
        <a:lstStyle/>
        <a:p>
          <a:endParaRPr lang="en-GB"/>
        </a:p>
      </dgm:t>
    </dgm:pt>
    <dgm:pt modelId="{3D339A3D-4D9A-49D8-A64C-34A1530D7434}" type="pres">
      <dgm:prSet presAssocID="{FB26D90B-9600-46F9-82F0-B8900B571D17}" presName="dummy" presStyleCnt="0"/>
      <dgm:spPr/>
    </dgm:pt>
    <dgm:pt modelId="{A0794BB4-BFEF-48D5-B303-120DDBA0CC6A}" type="pres">
      <dgm:prSet presAssocID="{3FE9E949-5DDE-425F-A12C-C2684B73DD14}" presName="sibTrans" presStyleLbl="sibTrans2D1" presStyleIdx="3" presStyleCnt="7"/>
      <dgm:spPr/>
    </dgm:pt>
    <dgm:pt modelId="{5C4120AC-DAE8-45C4-95BB-0193DD19E4A0}" type="pres">
      <dgm:prSet presAssocID="{1CD992A9-4DD4-4B4E-919D-02CF6F386E5A}" presName="node" presStyleLbl="node1" presStyleIdx="4" presStyleCnt="7">
        <dgm:presLayoutVars>
          <dgm:bulletEnabled val="1"/>
        </dgm:presLayoutVars>
      </dgm:prSet>
      <dgm:spPr/>
    </dgm:pt>
    <dgm:pt modelId="{E4AE5D6D-83EB-4EAC-AB0D-6F01A36BBECB}" type="pres">
      <dgm:prSet presAssocID="{1CD992A9-4DD4-4B4E-919D-02CF6F386E5A}" presName="dummy" presStyleCnt="0"/>
      <dgm:spPr/>
    </dgm:pt>
    <dgm:pt modelId="{A61FEA10-B45E-4BC1-B8FD-93256FAD1605}" type="pres">
      <dgm:prSet presAssocID="{366F6A91-608F-417C-A2BC-EE7A27253314}" presName="sibTrans" presStyleLbl="sibTrans2D1" presStyleIdx="4" presStyleCnt="7"/>
      <dgm:spPr/>
    </dgm:pt>
    <dgm:pt modelId="{62CB4BE4-F21F-40CB-9B75-4EB28481E65E}" type="pres">
      <dgm:prSet presAssocID="{6BB77591-F4DD-4A54-9E53-9EE17B3B029A}" presName="node" presStyleLbl="node1" presStyleIdx="5" presStyleCnt="7">
        <dgm:presLayoutVars>
          <dgm:bulletEnabled val="1"/>
        </dgm:presLayoutVars>
      </dgm:prSet>
      <dgm:spPr/>
      <dgm:t>
        <a:bodyPr/>
        <a:lstStyle/>
        <a:p>
          <a:endParaRPr lang="en-GB"/>
        </a:p>
      </dgm:t>
    </dgm:pt>
    <dgm:pt modelId="{EA2E5BF2-654A-41A6-B475-FBFBD401ABD8}" type="pres">
      <dgm:prSet presAssocID="{6BB77591-F4DD-4A54-9E53-9EE17B3B029A}" presName="dummy" presStyleCnt="0"/>
      <dgm:spPr/>
    </dgm:pt>
    <dgm:pt modelId="{283375E8-D672-43CD-990F-B7E05D142B8A}" type="pres">
      <dgm:prSet presAssocID="{7ACA35FA-D200-450D-B240-A36A142C8D91}" presName="sibTrans" presStyleLbl="sibTrans2D1" presStyleIdx="5" presStyleCnt="7"/>
      <dgm:spPr/>
    </dgm:pt>
    <dgm:pt modelId="{D9A8D393-33B9-4212-85C3-F1C2D49039C0}" type="pres">
      <dgm:prSet presAssocID="{4CE4B324-0800-49B3-AB1B-B9FA6A9D05E4}" presName="node" presStyleLbl="node1" presStyleIdx="6" presStyleCnt="7">
        <dgm:presLayoutVars>
          <dgm:bulletEnabled val="1"/>
        </dgm:presLayoutVars>
      </dgm:prSet>
      <dgm:spPr/>
      <dgm:t>
        <a:bodyPr/>
        <a:lstStyle/>
        <a:p>
          <a:endParaRPr lang="en-GB"/>
        </a:p>
      </dgm:t>
    </dgm:pt>
    <dgm:pt modelId="{F4368D9D-1A76-4927-BA0F-62B38B3ABA43}" type="pres">
      <dgm:prSet presAssocID="{4CE4B324-0800-49B3-AB1B-B9FA6A9D05E4}" presName="dummy" presStyleCnt="0"/>
      <dgm:spPr/>
    </dgm:pt>
    <dgm:pt modelId="{67161605-8770-4CDF-BD12-E6E750B3F1A2}" type="pres">
      <dgm:prSet presAssocID="{A724A977-4434-427E-B4FB-F0463509646D}" presName="sibTrans" presStyleLbl="sibTrans2D1" presStyleIdx="6" presStyleCnt="7"/>
      <dgm:spPr/>
    </dgm:pt>
  </dgm:ptLst>
  <dgm:cxnLst>
    <dgm:cxn modelId="{1D756A56-B21A-4041-B681-501AA2B37466}" type="presOf" srcId="{E874B376-0FD3-49D5-8371-18808E0FA5FC}" destId="{56CB9FA1-6D56-492C-AD38-AC9696735D34}" srcOrd="0" destOrd="0" presId="urn:microsoft.com/office/officeart/2005/8/layout/radial6"/>
    <dgm:cxn modelId="{21234966-4A6E-411D-95B5-D89150A71094}" type="presOf" srcId="{66A3C9A9-A084-4262-9E00-1CA431E7BF40}" destId="{D77BDF86-E00A-4E61-B97F-5225D635F362}" srcOrd="0" destOrd="0" presId="urn:microsoft.com/office/officeart/2005/8/layout/radial6"/>
    <dgm:cxn modelId="{AD849D97-AF12-4F3E-AD50-E7B0F9063744}" srcId="{947C980B-E1DF-4B3C-8601-5BFDDFCE85C4}" destId="{BCAE39D8-0F85-4FA3-AEF9-CB92D568A3A6}" srcOrd="1" destOrd="0" parTransId="{17E32984-ADD0-4F32-96E9-7297FE160F65}" sibTransId="{845DBF6A-6016-4EE0-98C1-16CB61744346}"/>
    <dgm:cxn modelId="{A3507AC0-AC67-4437-B799-76D2BF96FE13}" type="presOf" srcId="{4CE4B324-0800-49B3-AB1B-B9FA6A9D05E4}" destId="{D9A8D393-33B9-4212-85C3-F1C2D49039C0}" srcOrd="0" destOrd="0" presId="urn:microsoft.com/office/officeart/2005/8/layout/radial6"/>
    <dgm:cxn modelId="{B6A267E6-34BC-4616-AB08-8817413B4647}" srcId="{947C980B-E1DF-4B3C-8601-5BFDDFCE85C4}" destId="{66A3C9A9-A084-4262-9E00-1CA431E7BF40}" srcOrd="2" destOrd="0" parTransId="{C2CBA64E-D631-4CFE-BC4F-9148560F851D}" sibTransId="{EEA835E9-3EBF-46DF-B828-7B11F4F39E5C}"/>
    <dgm:cxn modelId="{6220E04C-13EE-407D-BCDE-68070E738DE3}" srcId="{947C980B-E1DF-4B3C-8601-5BFDDFCE85C4}" destId="{4CE4B324-0800-49B3-AB1B-B9FA6A9D05E4}" srcOrd="6" destOrd="0" parTransId="{C2B3764D-1FAC-426E-8E19-021BC2DA047A}" sibTransId="{A724A977-4434-427E-B4FB-F0463509646D}"/>
    <dgm:cxn modelId="{16007B82-28AA-453A-BC2C-9EB5B215B3DA}" srcId="{947C980B-E1DF-4B3C-8601-5BFDDFCE85C4}" destId="{FB26D90B-9600-46F9-82F0-B8900B571D17}" srcOrd="3" destOrd="0" parTransId="{BED796AB-B536-44AD-989A-48CC2AF87B71}" sibTransId="{3FE9E949-5DDE-425F-A12C-C2684B73DD14}"/>
    <dgm:cxn modelId="{D49F0AA6-EA4F-419D-9257-936CE9596CC6}" type="presOf" srcId="{8EFF968D-7A84-4CDB-92A4-923D241AC2E3}" destId="{E467E8A5-BC9D-494D-B468-2B11CBF4C939}" srcOrd="0" destOrd="0" presId="urn:microsoft.com/office/officeart/2005/8/layout/radial6"/>
    <dgm:cxn modelId="{AAB5EF4A-DEE0-4713-A2CA-51A7317526A6}" type="presOf" srcId="{FB26D90B-9600-46F9-82F0-B8900B571D17}" destId="{F622FCFD-E339-44EC-B23D-C2F293502BCC}" srcOrd="0" destOrd="0" presId="urn:microsoft.com/office/officeart/2005/8/layout/radial6"/>
    <dgm:cxn modelId="{2FB37D79-6200-4D69-8984-F0072C691210}" type="presOf" srcId="{6BB77591-F4DD-4A54-9E53-9EE17B3B029A}" destId="{62CB4BE4-F21F-40CB-9B75-4EB28481E65E}" srcOrd="0" destOrd="0" presId="urn:microsoft.com/office/officeart/2005/8/layout/radial6"/>
    <dgm:cxn modelId="{84B9FA5E-F8A8-4CF2-83B0-C83C95D8E5E6}" type="presOf" srcId="{A724A977-4434-427E-B4FB-F0463509646D}" destId="{67161605-8770-4CDF-BD12-E6E750B3F1A2}" srcOrd="0" destOrd="0" presId="urn:microsoft.com/office/officeart/2005/8/layout/radial6"/>
    <dgm:cxn modelId="{7B89FD02-2777-47E6-9E0F-F9B8F2C11375}" type="presOf" srcId="{845DBF6A-6016-4EE0-98C1-16CB61744346}" destId="{1EF238F8-73C3-4B4C-90FC-C2C1550435C8}" srcOrd="0" destOrd="0" presId="urn:microsoft.com/office/officeart/2005/8/layout/radial6"/>
    <dgm:cxn modelId="{479AE2E0-5F16-4AF0-A353-6D6B44F9E3FE}" srcId="{947C980B-E1DF-4B3C-8601-5BFDDFCE85C4}" destId="{6BB77591-F4DD-4A54-9E53-9EE17B3B029A}" srcOrd="5" destOrd="0" parTransId="{AA7C1326-3DD6-45E6-AA02-7614D7EB5DD3}" sibTransId="{7ACA35FA-D200-450D-B240-A36A142C8D91}"/>
    <dgm:cxn modelId="{EBC50D62-42C7-4DFA-A1BE-BF328EB9F969}" srcId="{8EFF968D-7A84-4CDB-92A4-923D241AC2E3}" destId="{947C980B-E1DF-4B3C-8601-5BFDDFCE85C4}" srcOrd="0" destOrd="0" parTransId="{9516C9C7-4A5E-49AA-BAA4-FAD317CB0E3C}" sibTransId="{901C4371-E8C1-4B81-B7B3-47041B997498}"/>
    <dgm:cxn modelId="{EB549274-B7D9-450B-A0D3-C44D3E0CF1C2}" type="presOf" srcId="{366F6A91-608F-417C-A2BC-EE7A27253314}" destId="{A61FEA10-B45E-4BC1-B8FD-93256FAD1605}" srcOrd="0" destOrd="0" presId="urn:microsoft.com/office/officeart/2005/8/layout/radial6"/>
    <dgm:cxn modelId="{4271B015-8A07-4495-8FC2-29E5D11273C1}" type="presOf" srcId="{EEA835E9-3EBF-46DF-B828-7B11F4F39E5C}" destId="{99403793-1697-483D-A63D-0257FC6321E1}" srcOrd="0" destOrd="0" presId="urn:microsoft.com/office/officeart/2005/8/layout/radial6"/>
    <dgm:cxn modelId="{5632C84E-BF22-4BD7-A734-2632B46288D7}" type="presOf" srcId="{BCAE39D8-0F85-4FA3-AEF9-CB92D568A3A6}" destId="{07319403-E2BA-4739-8A3E-5CD786E5B41D}" srcOrd="0" destOrd="0" presId="urn:microsoft.com/office/officeart/2005/8/layout/radial6"/>
    <dgm:cxn modelId="{77479B6F-4D6B-4A93-B693-6B87FFDABF88}" srcId="{947C980B-E1DF-4B3C-8601-5BFDDFCE85C4}" destId="{1CD992A9-4DD4-4B4E-919D-02CF6F386E5A}" srcOrd="4" destOrd="0" parTransId="{9D0002E3-31A2-4F8C-99AC-060D0692E4F3}" sibTransId="{366F6A91-608F-417C-A2BC-EE7A27253314}"/>
    <dgm:cxn modelId="{98CFD9A5-463F-4090-B30C-E24C0A4F4BE8}" type="presOf" srcId="{1CD992A9-4DD4-4B4E-919D-02CF6F386E5A}" destId="{5C4120AC-DAE8-45C4-95BB-0193DD19E4A0}" srcOrd="0" destOrd="0" presId="urn:microsoft.com/office/officeart/2005/8/layout/radial6"/>
    <dgm:cxn modelId="{E1E5CF8C-A3D8-49C7-8425-3A775F11BADA}" srcId="{947C980B-E1DF-4B3C-8601-5BFDDFCE85C4}" destId="{E874B376-0FD3-49D5-8371-18808E0FA5FC}" srcOrd="0" destOrd="0" parTransId="{FCF56186-99E2-46C4-865F-4D134BD47EA6}" sibTransId="{AAFFDE1D-2A00-4CA4-8D22-E50EC2DF9C37}"/>
    <dgm:cxn modelId="{50492002-6C3C-4536-9D9B-146E28C2C383}" type="presOf" srcId="{7ACA35FA-D200-450D-B240-A36A142C8D91}" destId="{283375E8-D672-43CD-990F-B7E05D142B8A}" srcOrd="0" destOrd="0" presId="urn:microsoft.com/office/officeart/2005/8/layout/radial6"/>
    <dgm:cxn modelId="{3C640105-7CF8-4C84-B221-396841B04E82}" type="presOf" srcId="{AAFFDE1D-2A00-4CA4-8D22-E50EC2DF9C37}" destId="{3A6539E7-2405-444F-9B73-AE9CEF9C211B}" srcOrd="0" destOrd="0" presId="urn:microsoft.com/office/officeart/2005/8/layout/radial6"/>
    <dgm:cxn modelId="{772F7EB0-A31B-4225-A00C-5B700D09DFDC}" type="presOf" srcId="{3FE9E949-5DDE-425F-A12C-C2684B73DD14}" destId="{A0794BB4-BFEF-48D5-B303-120DDBA0CC6A}" srcOrd="0" destOrd="0" presId="urn:microsoft.com/office/officeart/2005/8/layout/radial6"/>
    <dgm:cxn modelId="{23602CBF-967B-4112-9767-A9E506302C52}" type="presOf" srcId="{947C980B-E1DF-4B3C-8601-5BFDDFCE85C4}" destId="{AE071134-C6B3-4721-9A88-84FDA4A7A18D}" srcOrd="0" destOrd="0" presId="urn:microsoft.com/office/officeart/2005/8/layout/radial6"/>
    <dgm:cxn modelId="{7C62792B-3C41-4F42-A6EF-2528373C1980}" type="presParOf" srcId="{E467E8A5-BC9D-494D-B468-2B11CBF4C939}" destId="{AE071134-C6B3-4721-9A88-84FDA4A7A18D}" srcOrd="0" destOrd="0" presId="urn:microsoft.com/office/officeart/2005/8/layout/radial6"/>
    <dgm:cxn modelId="{8FBDF2CD-25E4-4C57-88E9-91D0A91133F4}" type="presParOf" srcId="{E467E8A5-BC9D-494D-B468-2B11CBF4C939}" destId="{56CB9FA1-6D56-492C-AD38-AC9696735D34}" srcOrd="1" destOrd="0" presId="urn:microsoft.com/office/officeart/2005/8/layout/radial6"/>
    <dgm:cxn modelId="{8E023E65-F017-4ADF-A971-C049EA945074}" type="presParOf" srcId="{E467E8A5-BC9D-494D-B468-2B11CBF4C939}" destId="{4B6E5938-6BB5-4709-861F-B9E3042F35AF}" srcOrd="2" destOrd="0" presId="urn:microsoft.com/office/officeart/2005/8/layout/radial6"/>
    <dgm:cxn modelId="{EE318A46-68C1-46B4-9D6B-80AC318EC209}" type="presParOf" srcId="{E467E8A5-BC9D-494D-B468-2B11CBF4C939}" destId="{3A6539E7-2405-444F-9B73-AE9CEF9C211B}" srcOrd="3" destOrd="0" presId="urn:microsoft.com/office/officeart/2005/8/layout/radial6"/>
    <dgm:cxn modelId="{81469D59-DA97-431F-BD37-AD8D0258DD3D}" type="presParOf" srcId="{E467E8A5-BC9D-494D-B468-2B11CBF4C939}" destId="{07319403-E2BA-4739-8A3E-5CD786E5B41D}" srcOrd="4" destOrd="0" presId="urn:microsoft.com/office/officeart/2005/8/layout/radial6"/>
    <dgm:cxn modelId="{C039D2B8-E8AA-4B2F-B37A-7C04AF8522B1}" type="presParOf" srcId="{E467E8A5-BC9D-494D-B468-2B11CBF4C939}" destId="{2C3D2734-64B5-4E28-940A-C05272C834A5}" srcOrd="5" destOrd="0" presId="urn:microsoft.com/office/officeart/2005/8/layout/radial6"/>
    <dgm:cxn modelId="{B5C96134-6725-43C0-9DD1-03E87FC28F10}" type="presParOf" srcId="{E467E8A5-BC9D-494D-B468-2B11CBF4C939}" destId="{1EF238F8-73C3-4B4C-90FC-C2C1550435C8}" srcOrd="6" destOrd="0" presId="urn:microsoft.com/office/officeart/2005/8/layout/radial6"/>
    <dgm:cxn modelId="{D9B49A80-2085-4285-909A-AEB53598480F}" type="presParOf" srcId="{E467E8A5-BC9D-494D-B468-2B11CBF4C939}" destId="{D77BDF86-E00A-4E61-B97F-5225D635F362}" srcOrd="7" destOrd="0" presId="urn:microsoft.com/office/officeart/2005/8/layout/radial6"/>
    <dgm:cxn modelId="{79C993D3-12BA-4C12-9576-CD237CCDD4A9}" type="presParOf" srcId="{E467E8A5-BC9D-494D-B468-2B11CBF4C939}" destId="{7C425CF5-6A65-4C52-BD35-E7B50EB70155}" srcOrd="8" destOrd="0" presId="urn:microsoft.com/office/officeart/2005/8/layout/radial6"/>
    <dgm:cxn modelId="{29104043-A9CA-4E13-99BA-C86B0B82AC14}" type="presParOf" srcId="{E467E8A5-BC9D-494D-B468-2B11CBF4C939}" destId="{99403793-1697-483D-A63D-0257FC6321E1}" srcOrd="9" destOrd="0" presId="urn:microsoft.com/office/officeart/2005/8/layout/radial6"/>
    <dgm:cxn modelId="{A5CCBC2D-901D-42F2-BCB0-8AF8A98BB4EF}" type="presParOf" srcId="{E467E8A5-BC9D-494D-B468-2B11CBF4C939}" destId="{F622FCFD-E339-44EC-B23D-C2F293502BCC}" srcOrd="10" destOrd="0" presId="urn:microsoft.com/office/officeart/2005/8/layout/radial6"/>
    <dgm:cxn modelId="{A032BE83-678B-4B4E-8548-C045E317CAE1}" type="presParOf" srcId="{E467E8A5-BC9D-494D-B468-2B11CBF4C939}" destId="{3D339A3D-4D9A-49D8-A64C-34A1530D7434}" srcOrd="11" destOrd="0" presId="urn:microsoft.com/office/officeart/2005/8/layout/radial6"/>
    <dgm:cxn modelId="{D7DCFD97-D5AB-499E-A3D1-7E31906AF5F5}" type="presParOf" srcId="{E467E8A5-BC9D-494D-B468-2B11CBF4C939}" destId="{A0794BB4-BFEF-48D5-B303-120DDBA0CC6A}" srcOrd="12" destOrd="0" presId="urn:microsoft.com/office/officeart/2005/8/layout/radial6"/>
    <dgm:cxn modelId="{257844EF-E198-4076-9323-15C0232AE35C}" type="presParOf" srcId="{E467E8A5-BC9D-494D-B468-2B11CBF4C939}" destId="{5C4120AC-DAE8-45C4-95BB-0193DD19E4A0}" srcOrd="13" destOrd="0" presId="urn:microsoft.com/office/officeart/2005/8/layout/radial6"/>
    <dgm:cxn modelId="{41E13C93-4E1C-4C10-A45D-D4526FD04F66}" type="presParOf" srcId="{E467E8A5-BC9D-494D-B468-2B11CBF4C939}" destId="{E4AE5D6D-83EB-4EAC-AB0D-6F01A36BBECB}" srcOrd="14" destOrd="0" presId="urn:microsoft.com/office/officeart/2005/8/layout/radial6"/>
    <dgm:cxn modelId="{FFB5FD37-09F3-4051-B9FC-85205951F0D2}" type="presParOf" srcId="{E467E8A5-BC9D-494D-B468-2B11CBF4C939}" destId="{A61FEA10-B45E-4BC1-B8FD-93256FAD1605}" srcOrd="15" destOrd="0" presId="urn:microsoft.com/office/officeart/2005/8/layout/radial6"/>
    <dgm:cxn modelId="{0EBB3981-8AFB-455C-9349-620088125F05}" type="presParOf" srcId="{E467E8A5-BC9D-494D-B468-2B11CBF4C939}" destId="{62CB4BE4-F21F-40CB-9B75-4EB28481E65E}" srcOrd="16" destOrd="0" presId="urn:microsoft.com/office/officeart/2005/8/layout/radial6"/>
    <dgm:cxn modelId="{504D4EC1-16B8-48DD-9C06-3CAEF5C69B87}" type="presParOf" srcId="{E467E8A5-BC9D-494D-B468-2B11CBF4C939}" destId="{EA2E5BF2-654A-41A6-B475-FBFBD401ABD8}" srcOrd="17" destOrd="0" presId="urn:microsoft.com/office/officeart/2005/8/layout/radial6"/>
    <dgm:cxn modelId="{8AE67509-C940-412E-BE88-B47D46C79643}" type="presParOf" srcId="{E467E8A5-BC9D-494D-B468-2B11CBF4C939}" destId="{283375E8-D672-43CD-990F-B7E05D142B8A}" srcOrd="18" destOrd="0" presId="urn:microsoft.com/office/officeart/2005/8/layout/radial6"/>
    <dgm:cxn modelId="{74520C12-2379-4203-876A-E8A65BE8E9DB}" type="presParOf" srcId="{E467E8A5-BC9D-494D-B468-2B11CBF4C939}" destId="{D9A8D393-33B9-4212-85C3-F1C2D49039C0}" srcOrd="19" destOrd="0" presId="urn:microsoft.com/office/officeart/2005/8/layout/radial6"/>
    <dgm:cxn modelId="{5356A340-F7B6-4B7D-B00D-EBCA05690C63}" type="presParOf" srcId="{E467E8A5-BC9D-494D-B468-2B11CBF4C939}" destId="{F4368D9D-1A76-4927-BA0F-62B38B3ABA43}" srcOrd="20" destOrd="0" presId="urn:microsoft.com/office/officeart/2005/8/layout/radial6"/>
    <dgm:cxn modelId="{4079C1F0-E727-4D45-B54F-83D21CC60493}" type="presParOf" srcId="{E467E8A5-BC9D-494D-B468-2B11CBF4C939}" destId="{67161605-8770-4CDF-BD12-E6E750B3F1A2}"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9086D1-BDE8-43B8-A35D-A58952DA88B3}">
      <dsp:nvSpPr>
        <dsp:cNvPr id="0" name=""/>
        <dsp:cNvSpPr/>
      </dsp:nvSpPr>
      <dsp:spPr>
        <a:xfrm>
          <a:off x="3546202" y="19"/>
          <a:ext cx="1137195" cy="1137195"/>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Interviews</a:t>
          </a:r>
          <a:endParaRPr lang="en-GB" sz="1200" kern="1200" dirty="0"/>
        </a:p>
      </dsp:txBody>
      <dsp:txXfrm>
        <a:off x="3712740" y="166557"/>
        <a:ext cx="804119" cy="804119"/>
      </dsp:txXfrm>
    </dsp:sp>
    <dsp:sp modelId="{6FA11E3A-E3EB-4424-AAE6-3DD8F14D56F2}">
      <dsp:nvSpPr>
        <dsp:cNvPr id="0" name=""/>
        <dsp:cNvSpPr/>
      </dsp:nvSpPr>
      <dsp:spPr>
        <a:xfrm rot="1542857">
          <a:off x="4725088" y="743340"/>
          <a:ext cx="302029" cy="3838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a:p>
      </dsp:txBody>
      <dsp:txXfrm>
        <a:off x="4729575" y="800444"/>
        <a:ext cx="211420" cy="230281"/>
      </dsp:txXfrm>
    </dsp:sp>
    <dsp:sp modelId="{5B1A2E6D-3877-4762-9B82-5A05789C955D}">
      <dsp:nvSpPr>
        <dsp:cNvPr id="0" name=""/>
        <dsp:cNvSpPr/>
      </dsp:nvSpPr>
      <dsp:spPr>
        <a:xfrm>
          <a:off x="5084212" y="740686"/>
          <a:ext cx="1137195" cy="1137195"/>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Data </a:t>
          </a:r>
          <a:endParaRPr lang="en-GB" sz="1200" kern="1200" dirty="0"/>
        </a:p>
      </dsp:txBody>
      <dsp:txXfrm>
        <a:off x="5250750" y="907224"/>
        <a:ext cx="804119" cy="804119"/>
      </dsp:txXfrm>
    </dsp:sp>
    <dsp:sp modelId="{8E038344-2FFA-4301-A56B-542D542887FE}">
      <dsp:nvSpPr>
        <dsp:cNvPr id="0" name=""/>
        <dsp:cNvSpPr/>
      </dsp:nvSpPr>
      <dsp:spPr>
        <a:xfrm rot="4628571">
          <a:off x="5689822" y="1941180"/>
          <a:ext cx="302029" cy="3838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a:p>
      </dsp:txBody>
      <dsp:txXfrm>
        <a:off x="5725045" y="1973772"/>
        <a:ext cx="211420" cy="230281"/>
      </dsp:txXfrm>
    </dsp:sp>
    <dsp:sp modelId="{9AD85AF3-1922-4860-B7C1-24CF27A0670B}">
      <dsp:nvSpPr>
        <dsp:cNvPr id="0" name=""/>
        <dsp:cNvSpPr/>
      </dsp:nvSpPr>
      <dsp:spPr>
        <a:xfrm>
          <a:off x="5464069" y="2404949"/>
          <a:ext cx="1137195" cy="1137195"/>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Experts</a:t>
          </a:r>
          <a:endParaRPr lang="en-GB" sz="1200" kern="1200" dirty="0"/>
        </a:p>
      </dsp:txBody>
      <dsp:txXfrm>
        <a:off x="5630607" y="2571487"/>
        <a:ext cx="804119" cy="804119"/>
      </dsp:txXfrm>
    </dsp:sp>
    <dsp:sp modelId="{6BDEC5E6-C801-4392-82F7-72ECD57D347B}">
      <dsp:nvSpPr>
        <dsp:cNvPr id="0" name=""/>
        <dsp:cNvSpPr/>
      </dsp:nvSpPr>
      <dsp:spPr>
        <a:xfrm rot="7714286">
          <a:off x="5354814" y="3442280"/>
          <a:ext cx="302029" cy="3838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a:p>
      </dsp:txBody>
      <dsp:txXfrm rot="10800000">
        <a:off x="5428365" y="3483621"/>
        <a:ext cx="211420" cy="230281"/>
      </dsp:txXfrm>
    </dsp:sp>
    <dsp:sp modelId="{2D29FB1F-C7E6-410E-ABEE-51DEE33FE5FD}">
      <dsp:nvSpPr>
        <dsp:cNvPr id="0" name=""/>
        <dsp:cNvSpPr/>
      </dsp:nvSpPr>
      <dsp:spPr>
        <a:xfrm>
          <a:off x="4399733" y="3739584"/>
          <a:ext cx="1137195" cy="1137195"/>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Explainers</a:t>
          </a:r>
          <a:endParaRPr lang="en-GB" sz="1200" kern="1200" dirty="0"/>
        </a:p>
      </dsp:txBody>
      <dsp:txXfrm>
        <a:off x="4566271" y="3906122"/>
        <a:ext cx="804119" cy="804119"/>
      </dsp:txXfrm>
    </dsp:sp>
    <dsp:sp modelId="{37E85311-26DF-4F3F-A283-6D6E6728000B}">
      <dsp:nvSpPr>
        <dsp:cNvPr id="0" name=""/>
        <dsp:cNvSpPr/>
      </dsp:nvSpPr>
      <dsp:spPr>
        <a:xfrm rot="10800000">
          <a:off x="3972333" y="4116280"/>
          <a:ext cx="302029" cy="3838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a:p>
      </dsp:txBody>
      <dsp:txXfrm rot="10800000">
        <a:off x="4062942" y="4193041"/>
        <a:ext cx="211420" cy="230281"/>
      </dsp:txXfrm>
    </dsp:sp>
    <dsp:sp modelId="{7378EFA6-4D20-4A1A-951A-8FF256A446A0}">
      <dsp:nvSpPr>
        <dsp:cNvPr id="0" name=""/>
        <dsp:cNvSpPr/>
      </dsp:nvSpPr>
      <dsp:spPr>
        <a:xfrm>
          <a:off x="2692670" y="3739584"/>
          <a:ext cx="1137195" cy="1137195"/>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Documents</a:t>
          </a:r>
          <a:endParaRPr lang="en-GB" sz="1200" kern="1200" dirty="0"/>
        </a:p>
      </dsp:txBody>
      <dsp:txXfrm>
        <a:off x="2859208" y="3906122"/>
        <a:ext cx="804119" cy="804119"/>
      </dsp:txXfrm>
    </dsp:sp>
    <dsp:sp modelId="{EE6C48E6-8926-4DF0-8C18-14C7757E6836}">
      <dsp:nvSpPr>
        <dsp:cNvPr id="0" name=""/>
        <dsp:cNvSpPr/>
      </dsp:nvSpPr>
      <dsp:spPr>
        <a:xfrm rot="13885714">
          <a:off x="2583415" y="3455646"/>
          <a:ext cx="302029" cy="3838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a:p>
      </dsp:txBody>
      <dsp:txXfrm rot="10800000">
        <a:off x="2656966" y="3567827"/>
        <a:ext cx="211420" cy="230281"/>
      </dsp:txXfrm>
    </dsp:sp>
    <dsp:sp modelId="{BD650106-3679-4756-AD99-6EF751FD9A57}">
      <dsp:nvSpPr>
        <dsp:cNvPr id="0" name=""/>
        <dsp:cNvSpPr/>
      </dsp:nvSpPr>
      <dsp:spPr>
        <a:xfrm>
          <a:off x="1628334" y="2404949"/>
          <a:ext cx="1137195" cy="1137195"/>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Personal Experience</a:t>
          </a:r>
          <a:endParaRPr lang="en-GB" sz="1200" kern="1200" dirty="0"/>
        </a:p>
      </dsp:txBody>
      <dsp:txXfrm>
        <a:off x="1794872" y="2571487"/>
        <a:ext cx="804119" cy="804119"/>
      </dsp:txXfrm>
    </dsp:sp>
    <dsp:sp modelId="{4E2E5F0D-8720-4393-85F2-0A3D2D256BE3}">
      <dsp:nvSpPr>
        <dsp:cNvPr id="0" name=""/>
        <dsp:cNvSpPr/>
      </dsp:nvSpPr>
      <dsp:spPr>
        <a:xfrm rot="16971429">
          <a:off x="2233944" y="1957847"/>
          <a:ext cx="302029" cy="3838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a:p>
      </dsp:txBody>
      <dsp:txXfrm>
        <a:off x="2269167" y="2078777"/>
        <a:ext cx="211420" cy="230281"/>
      </dsp:txXfrm>
    </dsp:sp>
    <dsp:sp modelId="{2C53E4FD-1154-47EC-94B7-412EE6F48D00}">
      <dsp:nvSpPr>
        <dsp:cNvPr id="0" name=""/>
        <dsp:cNvSpPr/>
      </dsp:nvSpPr>
      <dsp:spPr>
        <a:xfrm>
          <a:off x="2008191" y="740686"/>
          <a:ext cx="1137195" cy="1137195"/>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err="1" smtClean="0"/>
            <a:t>Infographs</a:t>
          </a:r>
          <a:endParaRPr lang="en-GB" sz="1200" kern="1200" dirty="0"/>
        </a:p>
      </dsp:txBody>
      <dsp:txXfrm>
        <a:off x="2174729" y="907224"/>
        <a:ext cx="804119" cy="804119"/>
      </dsp:txXfrm>
    </dsp:sp>
    <dsp:sp modelId="{ADA129CB-9879-42E1-9A20-CB3C107D6691}">
      <dsp:nvSpPr>
        <dsp:cNvPr id="0" name=""/>
        <dsp:cNvSpPr/>
      </dsp:nvSpPr>
      <dsp:spPr>
        <a:xfrm rot="20057143">
          <a:off x="3187078" y="750757"/>
          <a:ext cx="302029" cy="3838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a:p>
      </dsp:txBody>
      <dsp:txXfrm>
        <a:off x="3191565" y="847175"/>
        <a:ext cx="211420" cy="2302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758DB3-367F-4235-9017-7B7354DB9C76}">
      <dsp:nvSpPr>
        <dsp:cNvPr id="0" name=""/>
        <dsp:cNvSpPr/>
      </dsp:nvSpPr>
      <dsp:spPr>
        <a:xfrm>
          <a:off x="1004" y="175418"/>
          <a:ext cx="2350740" cy="1175370"/>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en-US" sz="2500" kern="1200" dirty="0" smtClean="0">
              <a:latin typeface="Bodoni MT" pitchFamily="18" charset="0"/>
            </a:rPr>
            <a:t>Chronologically</a:t>
          </a:r>
          <a:endParaRPr lang="en-GB" sz="2500" kern="1200" dirty="0">
            <a:latin typeface="Bodoni MT" pitchFamily="18" charset="0"/>
          </a:endParaRPr>
        </a:p>
      </dsp:txBody>
      <dsp:txXfrm>
        <a:off x="35429" y="209843"/>
        <a:ext cx="2281890" cy="1106520"/>
      </dsp:txXfrm>
    </dsp:sp>
    <dsp:sp modelId="{368DECF1-E335-4C94-8376-2A9D75E3F60D}">
      <dsp:nvSpPr>
        <dsp:cNvPr id="0" name=""/>
        <dsp:cNvSpPr/>
      </dsp:nvSpPr>
      <dsp:spPr>
        <a:xfrm>
          <a:off x="236078" y="1350788"/>
          <a:ext cx="235074" cy="881527"/>
        </a:xfrm>
        <a:custGeom>
          <a:avLst/>
          <a:gdLst/>
          <a:ahLst/>
          <a:cxnLst/>
          <a:rect l="0" t="0" r="0" b="0"/>
          <a:pathLst>
            <a:path>
              <a:moveTo>
                <a:pt x="0" y="0"/>
              </a:moveTo>
              <a:lnTo>
                <a:pt x="0" y="881527"/>
              </a:lnTo>
              <a:lnTo>
                <a:pt x="235074" y="881527"/>
              </a:lnTo>
            </a:path>
          </a:pathLst>
        </a:cu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4037A8-1042-4276-9504-AD88B5D0A329}">
      <dsp:nvSpPr>
        <dsp:cNvPr id="0" name=""/>
        <dsp:cNvSpPr/>
      </dsp:nvSpPr>
      <dsp:spPr>
        <a:xfrm>
          <a:off x="471152" y="1644631"/>
          <a:ext cx="1880592" cy="1175370"/>
        </a:xfrm>
        <a:prstGeom prst="roundRect">
          <a:avLst>
            <a:gd name="adj" fmla="val 10000"/>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The story unfolds through time, sequence and actions, until it comes to a logical conclusion</a:t>
          </a:r>
          <a:endParaRPr lang="en-GB" sz="1100" kern="1200" dirty="0"/>
        </a:p>
      </dsp:txBody>
      <dsp:txXfrm>
        <a:off x="505577" y="1679056"/>
        <a:ext cx="1811742" cy="1106520"/>
      </dsp:txXfrm>
    </dsp:sp>
    <dsp:sp modelId="{5A67D0D4-9F90-47BD-92B6-B6FBF782FB6F}">
      <dsp:nvSpPr>
        <dsp:cNvPr id="0" name=""/>
        <dsp:cNvSpPr/>
      </dsp:nvSpPr>
      <dsp:spPr>
        <a:xfrm>
          <a:off x="236078" y="1350788"/>
          <a:ext cx="235074" cy="2350740"/>
        </a:xfrm>
        <a:custGeom>
          <a:avLst/>
          <a:gdLst/>
          <a:ahLst/>
          <a:cxnLst/>
          <a:rect l="0" t="0" r="0" b="0"/>
          <a:pathLst>
            <a:path>
              <a:moveTo>
                <a:pt x="0" y="0"/>
              </a:moveTo>
              <a:lnTo>
                <a:pt x="0" y="2350740"/>
              </a:lnTo>
              <a:lnTo>
                <a:pt x="235074" y="2350740"/>
              </a:lnTo>
            </a:path>
          </a:pathLst>
        </a:cu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FA87C1-870F-4531-98AC-D3273EFAFCDD}">
      <dsp:nvSpPr>
        <dsp:cNvPr id="0" name=""/>
        <dsp:cNvSpPr/>
      </dsp:nvSpPr>
      <dsp:spPr>
        <a:xfrm>
          <a:off x="471152" y="3113844"/>
          <a:ext cx="1880592" cy="1175370"/>
        </a:xfrm>
        <a:prstGeom prst="roundRect">
          <a:avLst>
            <a:gd name="adj" fmla="val 10000"/>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b="1" kern="1200" dirty="0" err="1" smtClean="0"/>
            <a:t>Example:</a:t>
          </a:r>
          <a:r>
            <a:rPr lang="en-US" sz="1100" kern="1200" dirty="0" err="1" smtClean="0"/>
            <a:t>Emmanuel</a:t>
          </a:r>
          <a:r>
            <a:rPr lang="en-US" sz="1100" kern="1200" dirty="0" smtClean="0"/>
            <a:t> Maya’s story on the deadly journey migrants embark upon from Nigeria to Libya</a:t>
          </a:r>
          <a:endParaRPr lang="en-GB" sz="1100" kern="1200" dirty="0"/>
        </a:p>
      </dsp:txBody>
      <dsp:txXfrm>
        <a:off x="505577" y="3148269"/>
        <a:ext cx="1811742" cy="1106520"/>
      </dsp:txXfrm>
    </dsp:sp>
    <dsp:sp modelId="{9DAACFB0-96F9-4205-A947-6F4433001A04}">
      <dsp:nvSpPr>
        <dsp:cNvPr id="0" name=""/>
        <dsp:cNvSpPr/>
      </dsp:nvSpPr>
      <dsp:spPr>
        <a:xfrm>
          <a:off x="2939429" y="175418"/>
          <a:ext cx="2350740" cy="1175370"/>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en-US" sz="2500" kern="1200" dirty="0" smtClean="0">
              <a:latin typeface="Bodoni MT" pitchFamily="18" charset="0"/>
            </a:rPr>
            <a:t>Narratives</a:t>
          </a:r>
          <a:endParaRPr lang="en-GB" sz="2500" kern="1200" dirty="0">
            <a:latin typeface="Bodoni MT" pitchFamily="18" charset="0"/>
          </a:endParaRPr>
        </a:p>
      </dsp:txBody>
      <dsp:txXfrm>
        <a:off x="2973854" y="209843"/>
        <a:ext cx="2281890" cy="1106520"/>
      </dsp:txXfrm>
    </dsp:sp>
    <dsp:sp modelId="{5C64EEC3-4C24-45F3-BADD-DB98B1417BFC}">
      <dsp:nvSpPr>
        <dsp:cNvPr id="0" name=""/>
        <dsp:cNvSpPr/>
      </dsp:nvSpPr>
      <dsp:spPr>
        <a:xfrm>
          <a:off x="3174503" y="1350788"/>
          <a:ext cx="164344" cy="866212"/>
        </a:xfrm>
        <a:custGeom>
          <a:avLst/>
          <a:gdLst/>
          <a:ahLst/>
          <a:cxnLst/>
          <a:rect l="0" t="0" r="0" b="0"/>
          <a:pathLst>
            <a:path>
              <a:moveTo>
                <a:pt x="0" y="0"/>
              </a:moveTo>
              <a:lnTo>
                <a:pt x="0" y="866212"/>
              </a:lnTo>
              <a:lnTo>
                <a:pt x="164344" y="866212"/>
              </a:lnTo>
            </a:path>
          </a:pathLst>
        </a:cu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9596F9-B7E4-44AD-A407-B1ADC5DC59A7}">
      <dsp:nvSpPr>
        <dsp:cNvPr id="0" name=""/>
        <dsp:cNvSpPr/>
      </dsp:nvSpPr>
      <dsp:spPr>
        <a:xfrm>
          <a:off x="3338848" y="1629316"/>
          <a:ext cx="1880592" cy="1175370"/>
        </a:xfrm>
        <a:prstGeom prst="roundRect">
          <a:avLst>
            <a:gd name="adj" fmla="val 10000"/>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Following a situation through a period of time; following the actual investigation as it unfolds</a:t>
          </a:r>
          <a:endParaRPr lang="en-GB" sz="1100" kern="1200" dirty="0"/>
        </a:p>
      </dsp:txBody>
      <dsp:txXfrm>
        <a:off x="3373273" y="1663741"/>
        <a:ext cx="1811742" cy="1106520"/>
      </dsp:txXfrm>
    </dsp:sp>
    <dsp:sp modelId="{7B935AEF-4DEE-40D9-A098-39444AF348D0}">
      <dsp:nvSpPr>
        <dsp:cNvPr id="0" name=""/>
        <dsp:cNvSpPr/>
      </dsp:nvSpPr>
      <dsp:spPr>
        <a:xfrm>
          <a:off x="3174503" y="1350788"/>
          <a:ext cx="235074" cy="2350740"/>
        </a:xfrm>
        <a:custGeom>
          <a:avLst/>
          <a:gdLst/>
          <a:ahLst/>
          <a:cxnLst/>
          <a:rect l="0" t="0" r="0" b="0"/>
          <a:pathLst>
            <a:path>
              <a:moveTo>
                <a:pt x="0" y="0"/>
              </a:moveTo>
              <a:lnTo>
                <a:pt x="0" y="2350740"/>
              </a:lnTo>
              <a:lnTo>
                <a:pt x="235074" y="2350740"/>
              </a:lnTo>
            </a:path>
          </a:pathLst>
        </a:cu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555E1D-1FDA-48D4-8DA9-BB410E67CD2E}">
      <dsp:nvSpPr>
        <dsp:cNvPr id="0" name=""/>
        <dsp:cNvSpPr/>
      </dsp:nvSpPr>
      <dsp:spPr>
        <a:xfrm>
          <a:off x="3409577" y="3113844"/>
          <a:ext cx="1880592" cy="1175370"/>
        </a:xfrm>
        <a:prstGeom prst="roundRect">
          <a:avLst>
            <a:gd name="adj" fmla="val 10000"/>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Ingredients: Start from the most crucial action point; includes dialogue, powerful descriptions, bringing out contradictions, explainers, and ending memorably. </a:t>
          </a:r>
          <a:endParaRPr lang="en-GB" sz="1100" kern="1200" dirty="0"/>
        </a:p>
      </dsp:txBody>
      <dsp:txXfrm>
        <a:off x="3444002" y="3148269"/>
        <a:ext cx="1811742" cy="1106520"/>
      </dsp:txXfrm>
    </dsp:sp>
    <dsp:sp modelId="{DD18AD01-553D-4A6A-9A16-7EE4D7A84E40}">
      <dsp:nvSpPr>
        <dsp:cNvPr id="0" name=""/>
        <dsp:cNvSpPr/>
      </dsp:nvSpPr>
      <dsp:spPr>
        <a:xfrm>
          <a:off x="5877855" y="175418"/>
          <a:ext cx="2350740" cy="4525962"/>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en-US" sz="2500" kern="1200" dirty="0" smtClean="0">
              <a:latin typeface="Bodoni MT" pitchFamily="18" charset="0"/>
            </a:rPr>
            <a:t>Process: </a:t>
          </a:r>
          <a:r>
            <a:rPr lang="en-US" sz="2500" kern="1200" dirty="0" smtClean="0"/>
            <a:t>This has to do with a lot of analysis: illustrations, directives, details step by step, the writer addresses the reader. It is basically expository</a:t>
          </a:r>
          <a:endParaRPr lang="en-GB" sz="2500" kern="1200" dirty="0"/>
        </a:p>
      </dsp:txBody>
      <dsp:txXfrm>
        <a:off x="5946706" y="244269"/>
        <a:ext cx="2213038" cy="43882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EADB62-859B-4727-9291-29431F4A3BB3}">
      <dsp:nvSpPr>
        <dsp:cNvPr id="0" name=""/>
        <dsp:cNvSpPr/>
      </dsp:nvSpPr>
      <dsp:spPr>
        <a:xfrm>
          <a:off x="3291840" y="0"/>
          <a:ext cx="1645920" cy="975360"/>
        </a:xfrm>
        <a:prstGeom prst="trapezoid">
          <a:avLst>
            <a:gd name="adj" fmla="val 84375"/>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Start with a summary of the story’s theme</a:t>
          </a:r>
          <a:endParaRPr lang="en-GB" sz="1600" kern="1200" dirty="0"/>
        </a:p>
      </dsp:txBody>
      <dsp:txXfrm>
        <a:off x="3291840" y="0"/>
        <a:ext cx="1645920" cy="975360"/>
      </dsp:txXfrm>
    </dsp:sp>
    <dsp:sp modelId="{D66AC8F0-3E28-4B27-B83C-63BAF8C028C4}">
      <dsp:nvSpPr>
        <dsp:cNvPr id="0" name=""/>
        <dsp:cNvSpPr/>
      </dsp:nvSpPr>
      <dsp:spPr>
        <a:xfrm>
          <a:off x="2468880" y="975360"/>
          <a:ext cx="3291840" cy="975360"/>
        </a:xfrm>
        <a:prstGeom prst="trapezoid">
          <a:avLst>
            <a:gd name="adj" fmla="val 84375"/>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Foreshadow some of what you will discover</a:t>
          </a:r>
          <a:endParaRPr lang="en-GB" sz="1600" kern="1200" dirty="0"/>
        </a:p>
      </dsp:txBody>
      <dsp:txXfrm>
        <a:off x="3044951" y="975360"/>
        <a:ext cx="2139696" cy="975360"/>
      </dsp:txXfrm>
    </dsp:sp>
    <dsp:sp modelId="{302B7438-9E8F-4C74-B71D-BC2E547577D7}">
      <dsp:nvSpPr>
        <dsp:cNvPr id="0" name=""/>
        <dsp:cNvSpPr/>
      </dsp:nvSpPr>
      <dsp:spPr>
        <a:xfrm>
          <a:off x="1645920" y="1950720"/>
          <a:ext cx="4937760" cy="975360"/>
        </a:xfrm>
        <a:prstGeom prst="trapezoid">
          <a:avLst>
            <a:gd name="adj" fmla="val 84375"/>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Walk step by step through your investigation, keeping the suspense alive and building the story to the dramatic/shocking end</a:t>
          </a:r>
          <a:endParaRPr lang="en-GB" sz="1600" kern="1200" dirty="0"/>
        </a:p>
      </dsp:txBody>
      <dsp:txXfrm>
        <a:off x="2510027" y="1950720"/>
        <a:ext cx="3209544" cy="975360"/>
      </dsp:txXfrm>
    </dsp:sp>
    <dsp:sp modelId="{B351AB6F-4534-4A5B-B152-26EB4F7604BC}">
      <dsp:nvSpPr>
        <dsp:cNvPr id="0" name=""/>
        <dsp:cNvSpPr/>
      </dsp:nvSpPr>
      <dsp:spPr>
        <a:xfrm>
          <a:off x="822960" y="2926080"/>
          <a:ext cx="6583680" cy="975360"/>
        </a:xfrm>
        <a:prstGeom prst="trapezoid">
          <a:avLst>
            <a:gd name="adj" fmla="val 84375"/>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Save the most important, dramatic information for last.</a:t>
          </a:r>
          <a:endParaRPr lang="en-GB" sz="1600" kern="1200" dirty="0"/>
        </a:p>
      </dsp:txBody>
      <dsp:txXfrm>
        <a:off x="1975103" y="2926080"/>
        <a:ext cx="4279392" cy="975360"/>
      </dsp:txXfrm>
    </dsp:sp>
    <dsp:sp modelId="{2F1EB5F0-0DAC-4984-8948-BBE95EBB9B8C}">
      <dsp:nvSpPr>
        <dsp:cNvPr id="0" name=""/>
        <dsp:cNvSpPr/>
      </dsp:nvSpPr>
      <dsp:spPr>
        <a:xfrm>
          <a:off x="0" y="3901440"/>
          <a:ext cx="8229600" cy="975360"/>
        </a:xfrm>
        <a:prstGeom prst="trapezoid">
          <a:avLst>
            <a:gd name="adj" fmla="val 84375"/>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Read: </a:t>
          </a:r>
          <a:r>
            <a:rPr lang="en-GB" sz="1600" kern="1200" dirty="0" smtClean="0">
              <a:hlinkClick xmlns:r="http://schemas.openxmlformats.org/officeDocument/2006/relationships" r:id="rId1"/>
            </a:rPr>
            <a:t>https://newsdiaryonline.com/subsidy-probe-latest-monarchs-govt-officials-move-to-kill-report-reps-sunday-trust/</a:t>
          </a:r>
          <a:endParaRPr lang="en-GB" sz="1600" kern="1200" dirty="0" smtClean="0"/>
        </a:p>
        <a:p>
          <a:pPr lvl="0" algn="ctr" defTabSz="711200">
            <a:lnSpc>
              <a:spcPct val="90000"/>
            </a:lnSpc>
            <a:spcBef>
              <a:spcPct val="0"/>
            </a:spcBef>
            <a:spcAft>
              <a:spcPct val="35000"/>
            </a:spcAft>
          </a:pPr>
          <a:endParaRPr lang="en-GB" sz="1600" kern="1200" dirty="0"/>
        </a:p>
      </dsp:txBody>
      <dsp:txXfrm>
        <a:off x="1440179" y="3901440"/>
        <a:ext cx="5349240" cy="9753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675BEF-D477-4EBD-B8F5-67F3EB485B8B}">
      <dsp:nvSpPr>
        <dsp:cNvPr id="0" name=""/>
        <dsp:cNvSpPr/>
      </dsp:nvSpPr>
      <dsp:spPr>
        <a:xfrm>
          <a:off x="2571" y="237104"/>
          <a:ext cx="2507456" cy="874793"/>
        </a:xfrm>
        <a:prstGeom prst="rect">
          <a:avLst/>
        </a:prstGeom>
        <a:solidFill>
          <a:schemeClr val="accen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latin typeface="Adobe Gothic Std B" pitchFamily="34" charset="-128"/>
              <a:ea typeface="Adobe Gothic Std B" pitchFamily="34" charset="-128"/>
            </a:rPr>
            <a:t>Definition &amp; Examples</a:t>
          </a:r>
          <a:endParaRPr lang="en-GB" sz="1900" kern="1200" dirty="0">
            <a:latin typeface="Adobe Gothic Std B" pitchFamily="34" charset="-128"/>
            <a:ea typeface="Adobe Gothic Std B" pitchFamily="34" charset="-128"/>
          </a:endParaRPr>
        </a:p>
      </dsp:txBody>
      <dsp:txXfrm>
        <a:off x="2571" y="237104"/>
        <a:ext cx="2507456" cy="874793"/>
      </dsp:txXfrm>
    </dsp:sp>
    <dsp:sp modelId="{F1D868FF-B688-4C74-89DE-97D15A161E19}">
      <dsp:nvSpPr>
        <dsp:cNvPr id="0" name=""/>
        <dsp:cNvSpPr/>
      </dsp:nvSpPr>
      <dsp:spPr>
        <a:xfrm>
          <a:off x="2571" y="1111898"/>
          <a:ext cx="2507456" cy="3527796"/>
        </a:xfrm>
        <a:prstGeom prst="rect">
          <a:avLst/>
        </a:prstGeom>
        <a:solidFill>
          <a:schemeClr val="accent1">
            <a:alpha val="90000"/>
            <a:tint val="40000"/>
            <a:hueOff val="0"/>
            <a:satOff val="0"/>
            <a:lumOff val="0"/>
            <a:alphaOff val="0"/>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Define jargons, complex or technical terms. Abstract concepts should be explained with concrete examples</a:t>
          </a:r>
          <a:endParaRPr lang="en-GB" sz="1900" kern="1200" dirty="0"/>
        </a:p>
      </dsp:txBody>
      <dsp:txXfrm>
        <a:off x="2571" y="1111898"/>
        <a:ext cx="2507456" cy="3527796"/>
      </dsp:txXfrm>
    </dsp:sp>
    <dsp:sp modelId="{D2354715-65BA-48D6-B21A-C11D70D8A1E9}">
      <dsp:nvSpPr>
        <dsp:cNvPr id="0" name=""/>
        <dsp:cNvSpPr/>
      </dsp:nvSpPr>
      <dsp:spPr>
        <a:xfrm>
          <a:off x="2861071" y="237104"/>
          <a:ext cx="2507456" cy="874793"/>
        </a:xfrm>
        <a:prstGeom prst="rect">
          <a:avLst/>
        </a:prstGeom>
        <a:solidFill>
          <a:schemeClr val="accen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latin typeface="Adobe Gothic Std B" pitchFamily="34" charset="-128"/>
              <a:ea typeface="Adobe Gothic Std B" pitchFamily="34" charset="-128"/>
            </a:rPr>
            <a:t>Unproven Generalizations</a:t>
          </a:r>
          <a:endParaRPr lang="en-GB" sz="1900" kern="1200" dirty="0">
            <a:latin typeface="Adobe Gothic Std B" pitchFamily="34" charset="-128"/>
            <a:ea typeface="Adobe Gothic Std B" pitchFamily="34" charset="-128"/>
          </a:endParaRPr>
        </a:p>
      </dsp:txBody>
      <dsp:txXfrm>
        <a:off x="2861071" y="237104"/>
        <a:ext cx="2507456" cy="874793"/>
      </dsp:txXfrm>
    </dsp:sp>
    <dsp:sp modelId="{21B05B2C-5855-4ED2-B91E-99CE01122F83}">
      <dsp:nvSpPr>
        <dsp:cNvPr id="0" name=""/>
        <dsp:cNvSpPr/>
      </dsp:nvSpPr>
      <dsp:spPr>
        <a:xfrm>
          <a:off x="2861071" y="1111898"/>
          <a:ext cx="2507456" cy="3527796"/>
        </a:xfrm>
        <a:prstGeom prst="rect">
          <a:avLst/>
        </a:prstGeom>
        <a:solidFill>
          <a:schemeClr val="accent1">
            <a:alpha val="90000"/>
            <a:tint val="40000"/>
            <a:hueOff val="0"/>
            <a:satOff val="0"/>
            <a:lumOff val="0"/>
            <a:alphaOff val="0"/>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What do you mean by ‘many’, ‘most’, ‘some’, ‘few’, ‘several’, ‘all’, ‘always’, ‘the reason’, ‘often’? You must be very specific. ‘N21.5 million was stolen’, not ‘millions was stolen’.</a:t>
          </a:r>
          <a:endParaRPr lang="en-GB" sz="1900" kern="1200" dirty="0"/>
        </a:p>
      </dsp:txBody>
      <dsp:txXfrm>
        <a:off x="2861071" y="1111898"/>
        <a:ext cx="2507456" cy="3527796"/>
      </dsp:txXfrm>
    </dsp:sp>
    <dsp:sp modelId="{DF753B98-1158-4231-BA54-6EDD994F35B7}">
      <dsp:nvSpPr>
        <dsp:cNvPr id="0" name=""/>
        <dsp:cNvSpPr/>
      </dsp:nvSpPr>
      <dsp:spPr>
        <a:xfrm>
          <a:off x="5719571" y="237104"/>
          <a:ext cx="2507456" cy="874793"/>
        </a:xfrm>
        <a:prstGeom prst="rect">
          <a:avLst/>
        </a:prstGeom>
        <a:solidFill>
          <a:schemeClr val="accen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latin typeface="Adobe Gothic Std B" pitchFamily="34" charset="-128"/>
              <a:ea typeface="Adobe Gothic Std B" pitchFamily="34" charset="-128"/>
            </a:rPr>
            <a:t>Supporting Arguments</a:t>
          </a:r>
          <a:endParaRPr lang="en-GB" sz="1900" kern="1200" dirty="0">
            <a:latin typeface="Adobe Gothic Std B" pitchFamily="34" charset="-128"/>
            <a:ea typeface="Adobe Gothic Std B" pitchFamily="34" charset="-128"/>
          </a:endParaRPr>
        </a:p>
      </dsp:txBody>
      <dsp:txXfrm>
        <a:off x="5719571" y="237104"/>
        <a:ext cx="2507456" cy="874793"/>
      </dsp:txXfrm>
    </dsp:sp>
    <dsp:sp modelId="{5E468E03-CF45-4494-A3A3-81DC7523755B}">
      <dsp:nvSpPr>
        <dsp:cNvPr id="0" name=""/>
        <dsp:cNvSpPr/>
      </dsp:nvSpPr>
      <dsp:spPr>
        <a:xfrm>
          <a:off x="5719571" y="1111898"/>
          <a:ext cx="2507456" cy="3527796"/>
        </a:xfrm>
        <a:prstGeom prst="rect">
          <a:avLst/>
        </a:prstGeom>
        <a:solidFill>
          <a:schemeClr val="accent1">
            <a:alpha val="90000"/>
            <a:tint val="40000"/>
            <a:hueOff val="0"/>
            <a:satOff val="0"/>
            <a:lumOff val="0"/>
            <a:alphaOff val="0"/>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Support all statements with concrete details. Bring out facts that back every allegation and arguments. An investigation MUST produce evidence, else the writer and editor will expose themselves to legal challenges</a:t>
          </a:r>
          <a:endParaRPr lang="en-GB" sz="1900" kern="1200" dirty="0"/>
        </a:p>
      </dsp:txBody>
      <dsp:txXfrm>
        <a:off x="5719571" y="1111898"/>
        <a:ext cx="2507456" cy="35277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B9C29D-69AA-4744-AEF0-FCFA6967C9B4}">
      <dsp:nvSpPr>
        <dsp:cNvPr id="0" name=""/>
        <dsp:cNvSpPr/>
      </dsp:nvSpPr>
      <dsp:spPr>
        <a:xfrm>
          <a:off x="2571" y="282022"/>
          <a:ext cx="2507456" cy="699648"/>
        </a:xfrm>
        <a:prstGeom prst="rect">
          <a:avLst/>
        </a:prstGeom>
        <a:solidFill>
          <a:schemeClr val="accen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latin typeface="Adobe Gothic Std B" pitchFamily="34" charset="-128"/>
              <a:ea typeface="Adobe Gothic Std B" pitchFamily="34" charset="-128"/>
            </a:rPr>
            <a:t>Quoting Authorities as Proof</a:t>
          </a:r>
          <a:endParaRPr lang="en-GB" sz="1500" kern="1200" dirty="0">
            <a:latin typeface="Adobe Gothic Std B" pitchFamily="34" charset="-128"/>
            <a:ea typeface="Adobe Gothic Std B" pitchFamily="34" charset="-128"/>
          </a:endParaRPr>
        </a:p>
      </dsp:txBody>
      <dsp:txXfrm>
        <a:off x="2571" y="282022"/>
        <a:ext cx="2507456" cy="699648"/>
      </dsp:txXfrm>
    </dsp:sp>
    <dsp:sp modelId="{17453E8A-366B-40D5-8F7A-E69584FBCE67}">
      <dsp:nvSpPr>
        <dsp:cNvPr id="0" name=""/>
        <dsp:cNvSpPr/>
      </dsp:nvSpPr>
      <dsp:spPr>
        <a:xfrm>
          <a:off x="2571" y="981670"/>
          <a:ext cx="2507456" cy="3613106"/>
        </a:xfrm>
        <a:prstGeom prst="rect">
          <a:avLst/>
        </a:prstGeom>
        <a:solidFill>
          <a:schemeClr val="accent1">
            <a:alpha val="90000"/>
            <a:tint val="40000"/>
            <a:hueOff val="0"/>
            <a:satOff val="0"/>
            <a:lumOff val="0"/>
            <a:alphaOff val="0"/>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You must ensure that the report brings out the direct quotes that are crucial to your discovery. You must also bring the pros and cons, the explanations that is given for the fraud. Make sure you have multiple sources that are relevant to the story, not just one. Support the quotes with background information which  you have researched into.</a:t>
          </a:r>
          <a:endParaRPr lang="en-GB" sz="1500" kern="1200" dirty="0"/>
        </a:p>
      </dsp:txBody>
      <dsp:txXfrm>
        <a:off x="2571" y="981670"/>
        <a:ext cx="2507456" cy="3613106"/>
      </dsp:txXfrm>
    </dsp:sp>
    <dsp:sp modelId="{4AC86514-8F79-45F2-A32E-DE95D85138BD}">
      <dsp:nvSpPr>
        <dsp:cNvPr id="0" name=""/>
        <dsp:cNvSpPr/>
      </dsp:nvSpPr>
      <dsp:spPr>
        <a:xfrm>
          <a:off x="2861071" y="282022"/>
          <a:ext cx="2507456" cy="699648"/>
        </a:xfrm>
        <a:prstGeom prst="rect">
          <a:avLst/>
        </a:prstGeom>
        <a:solidFill>
          <a:schemeClr val="accen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latin typeface="Adobe Gothic Std B" pitchFamily="34" charset="-128"/>
              <a:ea typeface="Adobe Gothic Std B" pitchFamily="34" charset="-128"/>
            </a:rPr>
            <a:t>Beware of Prejudices, Stereotypes or Emotions</a:t>
          </a:r>
          <a:endParaRPr lang="en-GB" sz="1500" kern="1200" dirty="0">
            <a:latin typeface="Adobe Gothic Std B" pitchFamily="34" charset="-128"/>
            <a:ea typeface="Adobe Gothic Std B" pitchFamily="34" charset="-128"/>
          </a:endParaRPr>
        </a:p>
      </dsp:txBody>
      <dsp:txXfrm>
        <a:off x="2861071" y="282022"/>
        <a:ext cx="2507456" cy="699648"/>
      </dsp:txXfrm>
    </dsp:sp>
    <dsp:sp modelId="{FD3D75C7-1347-408E-9F3B-5E2ED0C456CD}">
      <dsp:nvSpPr>
        <dsp:cNvPr id="0" name=""/>
        <dsp:cNvSpPr/>
      </dsp:nvSpPr>
      <dsp:spPr>
        <a:xfrm>
          <a:off x="2861071" y="981670"/>
          <a:ext cx="2507456" cy="3613106"/>
        </a:xfrm>
        <a:prstGeom prst="rect">
          <a:avLst/>
        </a:prstGeom>
        <a:solidFill>
          <a:schemeClr val="accent1">
            <a:alpha val="90000"/>
            <a:tint val="40000"/>
            <a:hueOff val="0"/>
            <a:satOff val="0"/>
            <a:lumOff val="0"/>
            <a:alphaOff val="0"/>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Keep your language neutral and treat all sources with respect. Provide evidence for what you say. Don’t say ‘All Fulani herders are killers’ or ‘All Igbo traders import fake products’. If an Igbo man imported fake products, name him. Focus on weight of evidence, solid proofs, not a single, clinching evidence</a:t>
          </a:r>
          <a:endParaRPr lang="en-GB" sz="1500" kern="1200" dirty="0"/>
        </a:p>
      </dsp:txBody>
      <dsp:txXfrm>
        <a:off x="2861071" y="981670"/>
        <a:ext cx="2507456" cy="3613106"/>
      </dsp:txXfrm>
    </dsp:sp>
    <dsp:sp modelId="{026F4B8E-4C83-4EF0-A394-56831CE62E84}">
      <dsp:nvSpPr>
        <dsp:cNvPr id="0" name=""/>
        <dsp:cNvSpPr/>
      </dsp:nvSpPr>
      <dsp:spPr>
        <a:xfrm>
          <a:off x="5719571" y="282022"/>
          <a:ext cx="2507456" cy="699648"/>
        </a:xfrm>
        <a:prstGeom prst="rect">
          <a:avLst/>
        </a:prstGeom>
        <a:solidFill>
          <a:schemeClr val="accen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latin typeface="Adobe Gothic Std B" pitchFamily="34" charset="-128"/>
              <a:ea typeface="Adobe Gothic Std B" pitchFamily="34" charset="-128"/>
            </a:rPr>
            <a:t>Establish Contexts</a:t>
          </a:r>
          <a:endParaRPr lang="en-GB" sz="1500" kern="1200" dirty="0">
            <a:latin typeface="Adobe Gothic Std B" pitchFamily="34" charset="-128"/>
            <a:ea typeface="Adobe Gothic Std B" pitchFamily="34" charset="-128"/>
          </a:endParaRPr>
        </a:p>
      </dsp:txBody>
      <dsp:txXfrm>
        <a:off x="5719571" y="282022"/>
        <a:ext cx="2507456" cy="699648"/>
      </dsp:txXfrm>
    </dsp:sp>
    <dsp:sp modelId="{1177AE5F-7FD5-4C5B-953D-5BCAADD9069C}">
      <dsp:nvSpPr>
        <dsp:cNvPr id="0" name=""/>
        <dsp:cNvSpPr/>
      </dsp:nvSpPr>
      <dsp:spPr>
        <a:xfrm>
          <a:off x="5719571" y="981670"/>
          <a:ext cx="2507456" cy="3613106"/>
        </a:xfrm>
        <a:prstGeom prst="rect">
          <a:avLst/>
        </a:prstGeom>
        <a:solidFill>
          <a:schemeClr val="accent1">
            <a:alpha val="90000"/>
            <a:tint val="40000"/>
            <a:hueOff val="0"/>
            <a:satOff val="0"/>
            <a:lumOff val="0"/>
            <a:alphaOff val="0"/>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Everything happen in context. The job of an investigative journalist is to establish and explain the context in which a criminal or fraudulent act was committed.  Why do many Nigerian youths risk their lives on the deadly journey to Europe? Unemployment. Why not tell your reader the frustration that </a:t>
          </a:r>
          <a:r>
            <a:rPr lang="en-US" sz="1500" kern="1200" dirty="0" err="1" smtClean="0"/>
            <a:t>Osasuwa</a:t>
          </a:r>
          <a:r>
            <a:rPr lang="en-US" sz="1500" kern="1200" dirty="0" smtClean="0"/>
            <a:t> passed through in Nigeria before he decided to take the risk to travel to Libya or Italy?</a:t>
          </a:r>
          <a:endParaRPr lang="en-GB" sz="1500" kern="1200" dirty="0"/>
        </a:p>
      </dsp:txBody>
      <dsp:txXfrm>
        <a:off x="5719571" y="981670"/>
        <a:ext cx="2507456" cy="36131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61605-8770-4CDF-BD12-E6E750B3F1A2}">
      <dsp:nvSpPr>
        <dsp:cNvPr id="0" name=""/>
        <dsp:cNvSpPr/>
      </dsp:nvSpPr>
      <dsp:spPr>
        <a:xfrm>
          <a:off x="2089314" y="511249"/>
          <a:ext cx="4050970" cy="4050970"/>
        </a:xfrm>
        <a:prstGeom prst="blockArc">
          <a:avLst>
            <a:gd name="adj1" fmla="val 13114286"/>
            <a:gd name="adj2" fmla="val 16200000"/>
            <a:gd name="adj3" fmla="val 390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83375E8-D672-43CD-990F-B7E05D142B8A}">
      <dsp:nvSpPr>
        <dsp:cNvPr id="0" name=""/>
        <dsp:cNvSpPr/>
      </dsp:nvSpPr>
      <dsp:spPr>
        <a:xfrm>
          <a:off x="2089314" y="511249"/>
          <a:ext cx="4050970" cy="4050970"/>
        </a:xfrm>
        <a:prstGeom prst="blockArc">
          <a:avLst>
            <a:gd name="adj1" fmla="val 10028571"/>
            <a:gd name="adj2" fmla="val 13114286"/>
            <a:gd name="adj3" fmla="val 390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61FEA10-B45E-4BC1-B8FD-93256FAD1605}">
      <dsp:nvSpPr>
        <dsp:cNvPr id="0" name=""/>
        <dsp:cNvSpPr/>
      </dsp:nvSpPr>
      <dsp:spPr>
        <a:xfrm>
          <a:off x="2089314" y="511249"/>
          <a:ext cx="4050970" cy="4050970"/>
        </a:xfrm>
        <a:prstGeom prst="blockArc">
          <a:avLst>
            <a:gd name="adj1" fmla="val 6942857"/>
            <a:gd name="adj2" fmla="val 10028571"/>
            <a:gd name="adj3" fmla="val 390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0794BB4-BFEF-48D5-B303-120DDBA0CC6A}">
      <dsp:nvSpPr>
        <dsp:cNvPr id="0" name=""/>
        <dsp:cNvSpPr/>
      </dsp:nvSpPr>
      <dsp:spPr>
        <a:xfrm>
          <a:off x="2089314" y="511249"/>
          <a:ext cx="4050970" cy="4050970"/>
        </a:xfrm>
        <a:prstGeom prst="blockArc">
          <a:avLst>
            <a:gd name="adj1" fmla="val 3857143"/>
            <a:gd name="adj2" fmla="val 6942857"/>
            <a:gd name="adj3" fmla="val 390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403793-1697-483D-A63D-0257FC6321E1}">
      <dsp:nvSpPr>
        <dsp:cNvPr id="0" name=""/>
        <dsp:cNvSpPr/>
      </dsp:nvSpPr>
      <dsp:spPr>
        <a:xfrm>
          <a:off x="2089314" y="511249"/>
          <a:ext cx="4050970" cy="4050970"/>
        </a:xfrm>
        <a:prstGeom prst="blockArc">
          <a:avLst>
            <a:gd name="adj1" fmla="val 771429"/>
            <a:gd name="adj2" fmla="val 3857143"/>
            <a:gd name="adj3" fmla="val 390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F238F8-73C3-4B4C-90FC-C2C1550435C8}">
      <dsp:nvSpPr>
        <dsp:cNvPr id="0" name=""/>
        <dsp:cNvSpPr/>
      </dsp:nvSpPr>
      <dsp:spPr>
        <a:xfrm>
          <a:off x="2089314" y="511249"/>
          <a:ext cx="4050970" cy="4050970"/>
        </a:xfrm>
        <a:prstGeom prst="blockArc">
          <a:avLst>
            <a:gd name="adj1" fmla="val 19285714"/>
            <a:gd name="adj2" fmla="val 771429"/>
            <a:gd name="adj3" fmla="val 390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A6539E7-2405-444F-9B73-AE9CEF9C211B}">
      <dsp:nvSpPr>
        <dsp:cNvPr id="0" name=""/>
        <dsp:cNvSpPr/>
      </dsp:nvSpPr>
      <dsp:spPr>
        <a:xfrm>
          <a:off x="2089314" y="511249"/>
          <a:ext cx="4050970" cy="4050970"/>
        </a:xfrm>
        <a:prstGeom prst="blockArc">
          <a:avLst>
            <a:gd name="adj1" fmla="val 16200000"/>
            <a:gd name="adj2" fmla="val 19285714"/>
            <a:gd name="adj3" fmla="val 390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E071134-C6B3-4721-9A88-84FDA4A7A18D}">
      <dsp:nvSpPr>
        <dsp:cNvPr id="0" name=""/>
        <dsp:cNvSpPr/>
      </dsp:nvSpPr>
      <dsp:spPr>
        <a:xfrm>
          <a:off x="3330215" y="1752150"/>
          <a:ext cx="1569169" cy="1569169"/>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Revision is part of the writing process</a:t>
          </a:r>
          <a:endParaRPr lang="en-GB" sz="1800" kern="1200" dirty="0"/>
        </a:p>
      </dsp:txBody>
      <dsp:txXfrm>
        <a:off x="3560014" y="1981949"/>
        <a:ext cx="1109571" cy="1109571"/>
      </dsp:txXfrm>
    </dsp:sp>
    <dsp:sp modelId="{56CB9FA1-6D56-492C-AD38-AC9696735D34}">
      <dsp:nvSpPr>
        <dsp:cNvPr id="0" name=""/>
        <dsp:cNvSpPr/>
      </dsp:nvSpPr>
      <dsp:spPr>
        <a:xfrm>
          <a:off x="3565590" y="1583"/>
          <a:ext cx="1098418" cy="1098418"/>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smtClean="0"/>
            <a:t>Spell-check names. Don’t trust the computer so much</a:t>
          </a:r>
          <a:endParaRPr lang="en-GB" sz="700" kern="1200" dirty="0"/>
        </a:p>
      </dsp:txBody>
      <dsp:txXfrm>
        <a:off x="3726450" y="162443"/>
        <a:ext cx="776698" cy="776698"/>
      </dsp:txXfrm>
    </dsp:sp>
    <dsp:sp modelId="{07319403-E2BA-4739-8A3E-5CD786E5B41D}">
      <dsp:nvSpPr>
        <dsp:cNvPr id="0" name=""/>
        <dsp:cNvSpPr/>
      </dsp:nvSpPr>
      <dsp:spPr>
        <a:xfrm>
          <a:off x="5118262" y="749310"/>
          <a:ext cx="1098418" cy="1098418"/>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smtClean="0"/>
            <a:t>Did you provide evidence for all the claims?</a:t>
          </a:r>
          <a:endParaRPr lang="en-GB" sz="700" kern="1200" dirty="0"/>
        </a:p>
      </dsp:txBody>
      <dsp:txXfrm>
        <a:off x="5279122" y="910170"/>
        <a:ext cx="776698" cy="776698"/>
      </dsp:txXfrm>
    </dsp:sp>
    <dsp:sp modelId="{D77BDF86-E00A-4E61-B97F-5225D635F362}">
      <dsp:nvSpPr>
        <dsp:cNvPr id="0" name=""/>
        <dsp:cNvSpPr/>
      </dsp:nvSpPr>
      <dsp:spPr>
        <a:xfrm>
          <a:off x="5501741" y="2429439"/>
          <a:ext cx="1098418" cy="1098418"/>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smtClean="0"/>
            <a:t>Who said what? Was it the president or the minister of finance, or commissioner of environment?</a:t>
          </a:r>
          <a:endParaRPr lang="en-GB" sz="700" kern="1200" dirty="0"/>
        </a:p>
      </dsp:txBody>
      <dsp:txXfrm>
        <a:off x="5662601" y="2590299"/>
        <a:ext cx="776698" cy="776698"/>
      </dsp:txXfrm>
    </dsp:sp>
    <dsp:sp modelId="{F622FCFD-E339-44EC-B23D-C2F293502BCC}">
      <dsp:nvSpPr>
        <dsp:cNvPr id="0" name=""/>
        <dsp:cNvSpPr/>
      </dsp:nvSpPr>
      <dsp:spPr>
        <a:xfrm>
          <a:off x="4427258" y="3776798"/>
          <a:ext cx="1098418" cy="1098418"/>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smtClean="0"/>
            <a:t>Is the amount in Millions or Billions? Is it in Naira or Dollar or British Pounds or Euro?</a:t>
          </a:r>
          <a:endParaRPr lang="en-GB" sz="700" kern="1200" dirty="0"/>
        </a:p>
      </dsp:txBody>
      <dsp:txXfrm>
        <a:off x="4588118" y="3937658"/>
        <a:ext cx="776698" cy="776698"/>
      </dsp:txXfrm>
    </dsp:sp>
    <dsp:sp modelId="{5C4120AC-DAE8-45C4-95BB-0193DD19E4A0}">
      <dsp:nvSpPr>
        <dsp:cNvPr id="0" name=""/>
        <dsp:cNvSpPr/>
      </dsp:nvSpPr>
      <dsp:spPr>
        <a:xfrm>
          <a:off x="2703922" y="3776798"/>
          <a:ext cx="1098418" cy="1098418"/>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smtClean="0"/>
            <a:t>Check the quotes. Are they correct?</a:t>
          </a:r>
          <a:endParaRPr lang="en-GB" sz="700" kern="1200" dirty="0"/>
        </a:p>
      </dsp:txBody>
      <dsp:txXfrm>
        <a:off x="2864782" y="3937658"/>
        <a:ext cx="776698" cy="776698"/>
      </dsp:txXfrm>
    </dsp:sp>
    <dsp:sp modelId="{62CB4BE4-F21F-40CB-9B75-4EB28481E65E}">
      <dsp:nvSpPr>
        <dsp:cNvPr id="0" name=""/>
        <dsp:cNvSpPr/>
      </dsp:nvSpPr>
      <dsp:spPr>
        <a:xfrm>
          <a:off x="1629440" y="2429439"/>
          <a:ext cx="1098418" cy="1098418"/>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smtClean="0"/>
            <a:t>Do the facts support the headline? </a:t>
          </a:r>
          <a:endParaRPr lang="en-GB" sz="700" kern="1200" dirty="0"/>
        </a:p>
      </dsp:txBody>
      <dsp:txXfrm>
        <a:off x="1790300" y="2590299"/>
        <a:ext cx="776698" cy="776698"/>
      </dsp:txXfrm>
    </dsp:sp>
    <dsp:sp modelId="{D9A8D393-33B9-4212-85C3-F1C2D49039C0}">
      <dsp:nvSpPr>
        <dsp:cNvPr id="0" name=""/>
        <dsp:cNvSpPr/>
      </dsp:nvSpPr>
      <dsp:spPr>
        <a:xfrm>
          <a:off x="2012918" y="749310"/>
          <a:ext cx="1098418" cy="1098418"/>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smtClean="0"/>
            <a:t>What did the story discover, expose, or  explain? Does the story say anything new, for which a reader can pay?</a:t>
          </a:r>
          <a:endParaRPr lang="en-GB" sz="700" kern="1200" dirty="0"/>
        </a:p>
      </dsp:txBody>
      <dsp:txXfrm>
        <a:off x="2173778" y="910170"/>
        <a:ext cx="776698" cy="77669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FF4B7-F619-4142-B76B-676DD061E131}" type="datetimeFigureOut">
              <a:rPr lang="en-GB" smtClean="0"/>
              <a:t>15/03/2018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CD8DC2-4C61-40C8-88EE-268C826167A1}" type="slidenum">
              <a:rPr lang="en-GB" smtClean="0"/>
              <a:t>‹#›</a:t>
            </a:fld>
            <a:endParaRPr lang="en-GB"/>
          </a:p>
        </p:txBody>
      </p:sp>
    </p:spTree>
    <p:extLst>
      <p:ext uri="{BB962C8B-B14F-4D97-AF65-F5344CB8AC3E}">
        <p14:creationId xmlns:p14="http://schemas.microsoft.com/office/powerpoint/2010/main" val="127482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map and images above illustrate this story: https://www.dailytrust.com.ng/boko-haram-kills-1-100-since-being-technically-defeated.html</a:t>
            </a:r>
          </a:p>
          <a:p>
            <a:endParaRPr lang="en-GB" dirty="0"/>
          </a:p>
        </p:txBody>
      </p:sp>
      <p:sp>
        <p:nvSpPr>
          <p:cNvPr id="4" name="Slide Number Placeholder 3"/>
          <p:cNvSpPr>
            <a:spLocks noGrp="1"/>
          </p:cNvSpPr>
          <p:nvPr>
            <p:ph type="sldNum" sz="quarter" idx="10"/>
          </p:nvPr>
        </p:nvSpPr>
        <p:spPr/>
        <p:txBody>
          <a:bodyPr/>
          <a:lstStyle/>
          <a:p>
            <a:fld id="{24CD8DC2-4C61-40C8-88EE-268C826167A1}" type="slidenum">
              <a:rPr lang="en-GB" smtClean="0"/>
              <a:t>9</a:t>
            </a:fld>
            <a:endParaRPr lang="en-GB"/>
          </a:p>
        </p:txBody>
      </p:sp>
    </p:spTree>
    <p:extLst>
      <p:ext uri="{BB962C8B-B14F-4D97-AF65-F5344CB8AC3E}">
        <p14:creationId xmlns:p14="http://schemas.microsoft.com/office/powerpoint/2010/main" val="166384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5A3D634-7B68-45D8-B6EA-FF7E50176B1E}"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CA8B3F-AAC5-4BB2-9928-16C84CC91CFF}" type="slidenum">
              <a:rPr lang="en-GB" smtClean="0"/>
              <a:t>‹#›</a:t>
            </a:fld>
            <a:endParaRPr lang="en-GB"/>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A3D634-7B68-45D8-B6EA-FF7E50176B1E}"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CA8B3F-AAC5-4BB2-9928-16C84CC91CF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A3D634-7B68-45D8-B6EA-FF7E50176B1E}"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CA8B3F-AAC5-4BB2-9928-16C84CC91CF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A3D634-7B68-45D8-B6EA-FF7E50176B1E}"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CA8B3F-AAC5-4BB2-9928-16C84CC91CF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A3D634-7B68-45D8-B6EA-FF7E50176B1E}"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CA8B3F-AAC5-4BB2-9928-16C84CC91CFF}" type="slidenum">
              <a:rPr lang="en-GB" smtClean="0"/>
              <a:t>‹#›</a:t>
            </a:fld>
            <a:endParaRPr lang="en-GB"/>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A3D634-7B68-45D8-B6EA-FF7E50176B1E}" type="datetimeFigureOut">
              <a:rPr lang="en-GB" smtClean="0"/>
              <a:t>15/03/2018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CA8B3F-AAC5-4BB2-9928-16C84CC91CF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A3D634-7B68-45D8-B6EA-FF7E50176B1E}" type="datetimeFigureOut">
              <a:rPr lang="en-GB" smtClean="0"/>
              <a:t>15/03/2018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CA8B3F-AAC5-4BB2-9928-16C84CC91CFF}" type="slidenum">
              <a:rPr lang="en-GB" smtClean="0"/>
              <a:t>‹#›</a:t>
            </a:fld>
            <a:endParaRPr lang="en-GB"/>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A3D634-7B68-45D8-B6EA-FF7E50176B1E}" type="datetimeFigureOut">
              <a:rPr lang="en-GB" smtClean="0"/>
              <a:t>15/03/2018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CA8B3F-AAC5-4BB2-9928-16C84CC91CF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A3D634-7B68-45D8-B6EA-FF7E50176B1E}" type="datetimeFigureOut">
              <a:rPr lang="en-GB" smtClean="0"/>
              <a:t>15/03/2018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CA8B3F-AAC5-4BB2-9928-16C84CC91CF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A3D634-7B68-45D8-B6EA-FF7E50176B1E}" type="datetimeFigureOut">
              <a:rPr lang="en-GB" smtClean="0"/>
              <a:t>15/03/2018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CA8B3F-AAC5-4BB2-9928-16C84CC91CFF}" type="slidenum">
              <a:rPr lang="en-GB" smtClean="0"/>
              <a:t>‹#›</a:t>
            </a:fld>
            <a:endParaRPr lang="en-GB"/>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A3D634-7B68-45D8-B6EA-FF7E50176B1E}" type="datetimeFigureOut">
              <a:rPr lang="en-GB" smtClean="0"/>
              <a:t>15/03/2018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CA8B3F-AAC5-4BB2-9928-16C84CC91CFF}"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5A3D634-7B68-45D8-B6EA-FF7E50176B1E}" type="datetimeFigureOut">
              <a:rPr lang="en-GB" smtClean="0"/>
              <a:t>15/03/2018</a:t>
            </a:fld>
            <a:endParaRPr lang="en-GB"/>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GB"/>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5CA8B3F-AAC5-4BB2-9928-16C84CC91CFF}"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hyperlink" Target="https://www.dailytrust.com.ng/boko-haram-kills-1-100-since-being-technically-defeated.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hyperlink" Target="http://www.dailymail.co.uk/news/article-5187241/Criminals-poisoned-anti-fracking-camp-protest.html" TargetMode="External"/><Relationship Id="rId2" Type="http://schemas.openxmlformats.org/officeDocument/2006/relationships/hyperlink" Target="http://sunnewsonline.com/illegal-desert-journey-to-europe-how-nigerian-drowned-in-mediterranean-sea/" TargetMode="External"/><Relationship Id="rId1" Type="http://schemas.openxmlformats.org/officeDocument/2006/relationships/slideLayout" Target="../slideLayouts/slideLayout2.xml"/><Relationship Id="rId4" Type="http://schemas.openxmlformats.org/officeDocument/2006/relationships/hyperlink" Target="https://www.dailytrust.com.ng/news/feature/-local-rice-the-bitter-sweet-side-of-an-economy-driven-by-women/191284.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nvestigativecollective.com/nigeria-how-oil-elite-abandoned-the-farming-lands/" TargetMode="External"/><Relationship Id="rId2" Type="http://schemas.openxmlformats.org/officeDocument/2006/relationships/hyperlink" Target="https://www.dailytrust.com.ng/sunday/index.php/news/17543-inside-the-massive-fraud-in-kogi-councils" TargetMode="External"/><Relationship Id="rId1" Type="http://schemas.openxmlformats.org/officeDocument/2006/relationships/slideLayout" Target="../slideLayouts/slideLayout5.xml"/><Relationship Id="rId4" Type="http://schemas.openxmlformats.org/officeDocument/2006/relationships/hyperlink" Target="http://www.dailymail.co.uk/news/article-5187241/Criminals-poisoned-anti-fracking-camp-protest.html" TargetMode="Externa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92080"/>
            <a:ext cx="2444496" cy="1261872"/>
          </a:xfrm>
        </p:spPr>
        <p:txBody>
          <a:bodyPr/>
          <a:lstStyle/>
          <a:p>
            <a:r>
              <a:rPr lang="en-US" dirty="0" smtClean="0"/>
              <a:t>EDITING THE INVESTIGATIVE STORY</a:t>
            </a:r>
            <a:endParaRPr lang="en-GB" dirty="0"/>
          </a:p>
        </p:txBody>
      </p:sp>
      <p:sp>
        <p:nvSpPr>
          <p:cNvPr id="3" name="Content Placeholder 2"/>
          <p:cNvSpPr>
            <a:spLocks noGrp="1"/>
          </p:cNvSpPr>
          <p:nvPr>
            <p:ph idx="1"/>
          </p:nvPr>
        </p:nvSpPr>
        <p:spPr/>
        <p:txBody>
          <a:bodyPr/>
          <a:lstStyle/>
          <a:p>
            <a:pPr marL="0" indent="0" algn="ctr">
              <a:buNone/>
            </a:pPr>
            <a:r>
              <a:rPr lang="en-US" dirty="0" smtClean="0"/>
              <a:t>A</a:t>
            </a:r>
          </a:p>
          <a:p>
            <a:pPr marL="0" indent="0" algn="ctr">
              <a:buNone/>
            </a:pPr>
            <a:r>
              <a:rPr lang="en-US" dirty="0" smtClean="0">
                <a:latin typeface="Adobe Gothic Std B" pitchFamily="34" charset="-128"/>
                <a:ea typeface="Adobe Gothic Std B" pitchFamily="34" charset="-128"/>
              </a:rPr>
              <a:t>WORKSHOP</a:t>
            </a:r>
          </a:p>
          <a:p>
            <a:pPr marL="0" indent="0" algn="ctr">
              <a:buNone/>
            </a:pPr>
            <a:r>
              <a:rPr lang="en-GB" dirty="0" smtClean="0"/>
              <a:t> </a:t>
            </a:r>
            <a:r>
              <a:rPr lang="en-GB" dirty="0" smtClean="0">
                <a:latin typeface="Adobe Arabic" pitchFamily="18" charset="-78"/>
                <a:cs typeface="Adobe Arabic" pitchFamily="18" charset="-78"/>
              </a:rPr>
              <a:t>ORGANISED</a:t>
            </a:r>
            <a:r>
              <a:rPr lang="en-GB" dirty="0" smtClean="0"/>
              <a:t> </a:t>
            </a:r>
          </a:p>
          <a:p>
            <a:pPr marL="0" indent="0" algn="ctr">
              <a:buNone/>
            </a:pPr>
            <a:r>
              <a:rPr lang="en-GB" dirty="0" smtClean="0"/>
              <a:t>BY</a:t>
            </a:r>
          </a:p>
          <a:p>
            <a:pPr marL="0" indent="0" algn="ctr">
              <a:buNone/>
            </a:pPr>
            <a:r>
              <a:rPr lang="en-GB" dirty="0" smtClean="0">
                <a:latin typeface="Adobe Gothic Std B" pitchFamily="34" charset="-128"/>
                <a:ea typeface="Adobe Gothic Std B" pitchFamily="34" charset="-128"/>
              </a:rPr>
              <a:t>DAILY TRUST FOUNDATION </a:t>
            </a:r>
          </a:p>
          <a:p>
            <a:pPr marL="0" indent="0" algn="ctr">
              <a:buNone/>
            </a:pPr>
            <a:r>
              <a:rPr lang="en-GB" dirty="0" smtClean="0">
                <a:latin typeface="Adobe Arabic" pitchFamily="18" charset="-78"/>
                <a:ea typeface="Adobe Gothic Std B" pitchFamily="34" charset="-128"/>
                <a:cs typeface="Adobe Arabic" pitchFamily="18" charset="-78"/>
              </a:rPr>
              <a:t>SUPPORTED</a:t>
            </a:r>
            <a:r>
              <a:rPr lang="en-GB" dirty="0" smtClean="0">
                <a:latin typeface="Adobe Gothic Std B" pitchFamily="34" charset="-128"/>
                <a:ea typeface="Adobe Gothic Std B" pitchFamily="34" charset="-128"/>
              </a:rPr>
              <a:t> </a:t>
            </a:r>
          </a:p>
          <a:p>
            <a:pPr marL="0" indent="0" algn="ctr">
              <a:buNone/>
            </a:pPr>
            <a:r>
              <a:rPr lang="en-GB" dirty="0" smtClean="0"/>
              <a:t>BY </a:t>
            </a:r>
          </a:p>
          <a:p>
            <a:pPr marL="0" indent="0" algn="ctr">
              <a:buNone/>
            </a:pPr>
            <a:r>
              <a:rPr lang="en-GB" dirty="0" smtClean="0">
                <a:latin typeface="Adobe Gothic Std B" pitchFamily="34" charset="-128"/>
                <a:ea typeface="Adobe Gothic Std B" pitchFamily="34" charset="-128"/>
              </a:rPr>
              <a:t>MACARTHUR FOUNDATION</a:t>
            </a:r>
            <a:endParaRPr lang="en-US" dirty="0" smtClean="0">
              <a:latin typeface="Adobe Gothic Std B" pitchFamily="34" charset="-128"/>
              <a:ea typeface="Adobe Gothic Std B" pitchFamily="34" charset="-128"/>
            </a:endParaRPr>
          </a:p>
        </p:txBody>
      </p:sp>
      <p:sp>
        <p:nvSpPr>
          <p:cNvPr id="4" name="Text Placeholder 3"/>
          <p:cNvSpPr>
            <a:spLocks noGrp="1"/>
          </p:cNvSpPr>
          <p:nvPr>
            <p:ph type="body" sz="half" idx="2"/>
          </p:nvPr>
        </p:nvSpPr>
        <p:spPr/>
        <p:txBody>
          <a:bodyPr>
            <a:normAutofit/>
          </a:bodyPr>
          <a:lstStyle/>
          <a:p>
            <a:endParaRPr lang="en-US" dirty="0" smtClean="0"/>
          </a:p>
          <a:p>
            <a:pPr algn="ctr"/>
            <a:r>
              <a:rPr lang="en-US" sz="4400" dirty="0" smtClean="0">
                <a:latin typeface="Bodoni MT Black" pitchFamily="18" charset="0"/>
              </a:rPr>
              <a:t>@</a:t>
            </a:r>
          </a:p>
          <a:p>
            <a:endParaRPr lang="en-US" sz="2800" dirty="0">
              <a:latin typeface="Bodoni MT Black" pitchFamily="18" charset="0"/>
            </a:endParaRPr>
          </a:p>
          <a:p>
            <a:r>
              <a:rPr lang="en-US" sz="2800" dirty="0" err="1" smtClean="0">
                <a:latin typeface="Bodoni MT Black" pitchFamily="18" charset="0"/>
              </a:rPr>
              <a:t>Chida</a:t>
            </a:r>
            <a:r>
              <a:rPr lang="en-US" sz="2800" dirty="0" smtClean="0">
                <a:latin typeface="Bodoni MT Black" pitchFamily="18" charset="0"/>
              </a:rPr>
              <a:t> Hotel</a:t>
            </a:r>
          </a:p>
          <a:p>
            <a:r>
              <a:rPr lang="en-US" sz="2800" dirty="0" err="1" smtClean="0">
                <a:latin typeface="Bodoni MT Black" pitchFamily="18" charset="0"/>
              </a:rPr>
              <a:t>Utako</a:t>
            </a:r>
            <a:r>
              <a:rPr lang="en-US" sz="2800" dirty="0" smtClean="0">
                <a:latin typeface="Bodoni MT Black" pitchFamily="18" charset="0"/>
              </a:rPr>
              <a:t> District</a:t>
            </a:r>
          </a:p>
          <a:p>
            <a:r>
              <a:rPr lang="en-US" sz="2800" dirty="0" smtClean="0">
                <a:latin typeface="Bodoni MT Black" pitchFamily="18" charset="0"/>
              </a:rPr>
              <a:t>Abuja</a:t>
            </a:r>
            <a:endParaRPr lang="en-GB" sz="2800" dirty="0">
              <a:latin typeface="Bodoni MT Black" pitchFamily="18" charset="0"/>
            </a:endParaRPr>
          </a:p>
        </p:txBody>
      </p:sp>
    </p:spTree>
    <p:extLst>
      <p:ext uri="{BB962C8B-B14F-4D97-AF65-F5344CB8AC3E}">
        <p14:creationId xmlns:p14="http://schemas.microsoft.com/office/powerpoint/2010/main" val="3031190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a:t>
            </a:r>
            <a:endParaRPr lang="en-GB" dirty="0"/>
          </a:p>
        </p:txBody>
      </p:sp>
      <p:sp>
        <p:nvSpPr>
          <p:cNvPr id="3" name="Content Placeholder 2"/>
          <p:cNvSpPr>
            <a:spLocks noGrp="1"/>
          </p:cNvSpPr>
          <p:nvPr>
            <p:ph idx="1"/>
          </p:nvPr>
        </p:nvSpPr>
        <p:spPr/>
        <p:txBody>
          <a:bodyPr>
            <a:normAutofit fontScale="85000" lnSpcReduction="10000"/>
          </a:bodyPr>
          <a:lstStyle/>
          <a:p>
            <a:r>
              <a:rPr lang="en-US" dirty="0" smtClean="0"/>
              <a:t>The map and images above illustrate this story: </a:t>
            </a:r>
            <a:r>
              <a:rPr lang="en-US" dirty="0" smtClean="0">
                <a:hlinkClick r:id="rId2"/>
              </a:rPr>
              <a:t>https://www.dailytrust.com.ng/boko-haram-kills-1-100-since-being-technically-defeated.html</a:t>
            </a:r>
            <a:endParaRPr lang="en-US" dirty="0" smtClean="0"/>
          </a:p>
          <a:p>
            <a:pPr marL="571500" indent="-571500">
              <a:buFont typeface="+mj-lt"/>
              <a:buAutoNum type="romanLcPeriod"/>
            </a:pPr>
            <a:r>
              <a:rPr lang="en-US" dirty="0" smtClean="0"/>
              <a:t>It helps with pitching your story because it gives advance warning of any maps, charts, graphs or images that might be needed</a:t>
            </a:r>
          </a:p>
          <a:p>
            <a:pPr marL="571500" indent="-571500">
              <a:buFont typeface="+mj-lt"/>
              <a:buAutoNum type="romanLcPeriod"/>
            </a:pPr>
            <a:r>
              <a:rPr lang="en-US" dirty="0" smtClean="0"/>
              <a:t>It assists teamwork by aiding layout people and those who place stories on pages</a:t>
            </a:r>
          </a:p>
          <a:p>
            <a:pPr marL="571500" indent="-571500">
              <a:buFont typeface="+mj-lt"/>
              <a:buAutoNum type="romanLcPeriod"/>
            </a:pPr>
            <a:r>
              <a:rPr lang="en-US" dirty="0" smtClean="0"/>
              <a:t>It especially helps your </a:t>
            </a:r>
            <a:r>
              <a:rPr lang="en-US" dirty="0" err="1" smtClean="0"/>
              <a:t>temwork</a:t>
            </a:r>
            <a:r>
              <a:rPr lang="en-US" dirty="0" smtClean="0"/>
              <a:t> with photographic colleagues, laying the basis for conversations about what the best images for the piece would be and where you can draw on their expertise</a:t>
            </a:r>
          </a:p>
          <a:p>
            <a:pPr marL="571500" indent="-571500">
              <a:buFont typeface="+mj-lt"/>
              <a:buAutoNum type="romanLcPeriod"/>
            </a:pPr>
            <a:r>
              <a:rPr lang="en-US" dirty="0" smtClean="0"/>
              <a:t>It puts images in your head which you can then paint with words, such as for example, a scene-setter introduction.</a:t>
            </a:r>
          </a:p>
          <a:p>
            <a:pPr marL="571500" indent="-571500">
              <a:buFont typeface="+mj-lt"/>
              <a:buAutoNum type="romanLcPeriod"/>
            </a:pPr>
            <a:r>
              <a:rPr lang="en-US" dirty="0" smtClean="0"/>
              <a:t>It helps you communicate better with readers, who often learn far more from a well-chosen image or a striking chart than from text alone. An image, says the proverb ‘is worth a thousand words.’</a:t>
            </a:r>
            <a:endParaRPr lang="en-GB" dirty="0"/>
          </a:p>
        </p:txBody>
      </p:sp>
    </p:spTree>
    <p:extLst>
      <p:ext uri="{BB962C8B-B14F-4D97-AF65-F5344CB8AC3E}">
        <p14:creationId xmlns:p14="http://schemas.microsoft.com/office/powerpoint/2010/main" val="3701484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to ensure accuracy</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82960315"/>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6864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Accuracy (Cont’d)</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2773058"/>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2860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and Conclusion</a:t>
            </a:r>
            <a:endParaRPr lang="en-GB" dirty="0"/>
          </a:p>
        </p:txBody>
      </p:sp>
      <p:sp>
        <p:nvSpPr>
          <p:cNvPr id="3" name="Content Placeholder 2"/>
          <p:cNvSpPr>
            <a:spLocks noGrp="1"/>
          </p:cNvSpPr>
          <p:nvPr>
            <p:ph idx="1"/>
          </p:nvPr>
        </p:nvSpPr>
        <p:spPr/>
        <p:txBody>
          <a:bodyPr>
            <a:normAutofit fontScale="92500"/>
          </a:bodyPr>
          <a:lstStyle/>
          <a:p>
            <a:r>
              <a:rPr lang="en-US" dirty="0" smtClean="0"/>
              <a:t>Tie up loose ends: Explain what happened to the victims of the fraud? Tell us if he is alive or dead or suffering or triumphant at the end of your story</a:t>
            </a:r>
          </a:p>
          <a:p>
            <a:r>
              <a:rPr lang="en-US" dirty="0" smtClean="0"/>
              <a:t>Summarize the theme once more to remind us why we are interested in the story</a:t>
            </a:r>
          </a:p>
          <a:p>
            <a:r>
              <a:rPr lang="en-US" dirty="0" smtClean="0"/>
              <a:t>Create a ‘kicker’ (a sting in the tail that makes people think)</a:t>
            </a:r>
          </a:p>
          <a:p>
            <a:r>
              <a:rPr lang="en-US" dirty="0" err="1" smtClean="0"/>
              <a:t>Emphasise</a:t>
            </a:r>
            <a:r>
              <a:rPr lang="en-US" dirty="0" smtClean="0"/>
              <a:t> context: Put the issues back into its setting and remind readers of hopes, constraints and linked developments</a:t>
            </a:r>
          </a:p>
          <a:p>
            <a:r>
              <a:rPr lang="en-US" dirty="0" smtClean="0"/>
              <a:t>Go back to the people we met at the beginning, and let them have the last word.</a:t>
            </a:r>
          </a:p>
          <a:p>
            <a:r>
              <a:rPr lang="en-US" dirty="0" smtClean="0"/>
              <a:t>Don’t say ‘only time will tell’. An investigator must find out something concrete, a definite resolution. You discourage your reader if you are waiting for time to tell the him the facts.</a:t>
            </a:r>
          </a:p>
          <a:p>
            <a:endParaRPr lang="en-GB" dirty="0"/>
          </a:p>
        </p:txBody>
      </p:sp>
    </p:spTree>
    <p:extLst>
      <p:ext uri="{BB962C8B-B14F-4D97-AF65-F5344CB8AC3E}">
        <p14:creationId xmlns:p14="http://schemas.microsoft.com/office/powerpoint/2010/main" val="3186580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 your work</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4264417"/>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3660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GB" dirty="0"/>
          </a:p>
        </p:txBody>
      </p:sp>
      <p:sp>
        <p:nvSpPr>
          <p:cNvPr id="3" name="Content Placeholder 2"/>
          <p:cNvSpPr>
            <a:spLocks noGrp="1"/>
          </p:cNvSpPr>
          <p:nvPr>
            <p:ph idx="1"/>
          </p:nvPr>
        </p:nvSpPr>
        <p:spPr/>
        <p:txBody>
          <a:bodyPr>
            <a:normAutofit lnSpcReduction="10000"/>
          </a:bodyPr>
          <a:lstStyle/>
          <a:p>
            <a:pPr algn="ctr"/>
            <a:r>
              <a:rPr lang="en-US" sz="6000" dirty="0" smtClean="0"/>
              <a:t>Do the work of a Reporter, not an Opinion </a:t>
            </a:r>
            <a:r>
              <a:rPr lang="en-US" sz="6000" dirty="0"/>
              <a:t>W</a:t>
            </a:r>
            <a:r>
              <a:rPr lang="en-US" sz="6000" dirty="0" smtClean="0"/>
              <a:t>riter.</a:t>
            </a:r>
          </a:p>
          <a:p>
            <a:pPr algn="ctr"/>
            <a:endParaRPr lang="en-US" sz="6000" dirty="0"/>
          </a:p>
          <a:p>
            <a:pPr marL="0" indent="0" algn="ctr">
              <a:buNone/>
            </a:pPr>
            <a:r>
              <a:rPr lang="en-US" sz="6000" dirty="0" smtClean="0"/>
              <a:t>Congrats!</a:t>
            </a:r>
            <a:endParaRPr lang="en-GB" sz="6000" dirty="0"/>
          </a:p>
        </p:txBody>
      </p:sp>
    </p:spTree>
    <p:extLst>
      <p:ext uri="{BB962C8B-B14F-4D97-AF65-F5344CB8AC3E}">
        <p14:creationId xmlns:p14="http://schemas.microsoft.com/office/powerpoint/2010/main" val="17472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STRUCTURE OF THE INVESTIGATIVE STORY</a:t>
            </a:r>
            <a:endParaRPr lang="en-GB" dirty="0"/>
          </a:p>
        </p:txBody>
      </p:sp>
      <p:sp>
        <p:nvSpPr>
          <p:cNvPr id="3" name="Subtitle 2"/>
          <p:cNvSpPr>
            <a:spLocks noGrp="1"/>
          </p:cNvSpPr>
          <p:nvPr>
            <p:ph type="subTitle" idx="1"/>
          </p:nvPr>
        </p:nvSpPr>
        <p:spPr/>
        <p:txBody>
          <a:bodyPr>
            <a:normAutofit/>
          </a:bodyPr>
          <a:lstStyle/>
          <a:p>
            <a:r>
              <a:rPr lang="en-US" dirty="0" smtClean="0"/>
              <a:t>BY</a:t>
            </a:r>
          </a:p>
          <a:p>
            <a:r>
              <a:rPr lang="en-US" dirty="0" smtClean="0"/>
              <a:t>THEOPHILUS ABBAH, MANAGING EDITOR, DAILY TRUST</a:t>
            </a:r>
            <a:endParaRPr lang="en-GB" dirty="0"/>
          </a:p>
        </p:txBody>
      </p:sp>
    </p:spTree>
    <p:extLst>
      <p:ext uri="{BB962C8B-B14F-4D97-AF65-F5344CB8AC3E}">
        <p14:creationId xmlns:p14="http://schemas.microsoft.com/office/powerpoint/2010/main" val="2053948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 A sea of materials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0137013"/>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1546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I make the story interesting?</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40242125"/>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1690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GB" dirty="0"/>
          </a:p>
        </p:txBody>
      </p:sp>
      <p:sp>
        <p:nvSpPr>
          <p:cNvPr id="3" name="Content Placeholder 2"/>
          <p:cNvSpPr>
            <a:spLocks noGrp="1"/>
          </p:cNvSpPr>
          <p:nvPr>
            <p:ph idx="1"/>
          </p:nvPr>
        </p:nvSpPr>
        <p:spPr/>
        <p:txBody>
          <a:bodyPr>
            <a:normAutofit/>
          </a:bodyPr>
          <a:lstStyle/>
          <a:p>
            <a:r>
              <a:rPr lang="en-US" dirty="0" smtClean="0"/>
              <a:t>Chronological: </a:t>
            </a:r>
            <a:r>
              <a:rPr lang="en-US" dirty="0" smtClean="0">
                <a:hlinkClick r:id="rId2"/>
              </a:rPr>
              <a:t>http://sunnewsonline.com/illegal-desert-journey-to-europe-how-nigerian-drowned-in-mediterranean-sea/</a:t>
            </a:r>
            <a:endParaRPr lang="en-US" dirty="0" smtClean="0"/>
          </a:p>
          <a:p>
            <a:r>
              <a:rPr lang="en-US" dirty="0" smtClean="0"/>
              <a:t>Narrative: </a:t>
            </a:r>
            <a:r>
              <a:rPr lang="en-US" dirty="0" smtClean="0">
                <a:hlinkClick r:id="rId3"/>
              </a:rPr>
              <a:t>http://www.dailymail.co.uk/news/article-5187241/Criminals-poisoned-anti-fracking-camp-protest.html</a:t>
            </a:r>
            <a:r>
              <a:rPr lang="en-US" dirty="0" smtClean="0"/>
              <a:t>.</a:t>
            </a:r>
          </a:p>
          <a:p>
            <a:endParaRPr lang="en-US" dirty="0" smtClean="0"/>
          </a:p>
          <a:p>
            <a:r>
              <a:rPr lang="en-US" dirty="0" smtClean="0"/>
              <a:t>Process: </a:t>
            </a:r>
            <a:r>
              <a:rPr lang="en-US" dirty="0" smtClean="0">
                <a:hlinkClick r:id="rId4"/>
              </a:rPr>
              <a:t>https://www.dailytrust.com.ng/news/feature/-local-rice-the-bitter-sweet-side-of-an-economy-driven-by-women/191284.html</a:t>
            </a:r>
            <a:endParaRPr lang="en-US" dirty="0" smtClean="0"/>
          </a:p>
          <a:p>
            <a:endParaRPr lang="en-GB" dirty="0"/>
          </a:p>
        </p:txBody>
      </p:sp>
    </p:spTree>
    <p:extLst>
      <p:ext uri="{BB962C8B-B14F-4D97-AF65-F5344CB8AC3E}">
        <p14:creationId xmlns:p14="http://schemas.microsoft.com/office/powerpoint/2010/main" val="2880128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Order of Presentation</a:t>
            </a:r>
            <a:endParaRPr lang="en-GB" dirty="0"/>
          </a:p>
        </p:txBody>
      </p:sp>
      <p:sp>
        <p:nvSpPr>
          <p:cNvPr id="3" name="Text Placeholder 2"/>
          <p:cNvSpPr>
            <a:spLocks noGrp="1"/>
          </p:cNvSpPr>
          <p:nvPr>
            <p:ph type="body" idx="1"/>
          </p:nvPr>
        </p:nvSpPr>
        <p:spPr/>
        <p:txBody>
          <a:bodyPr/>
          <a:lstStyle/>
          <a:p>
            <a:r>
              <a:rPr lang="en-US" dirty="0" smtClean="0"/>
              <a:t>Wall Street Journal</a:t>
            </a:r>
            <a:endParaRPr lang="en-GB" dirty="0"/>
          </a:p>
        </p:txBody>
      </p:sp>
      <p:sp>
        <p:nvSpPr>
          <p:cNvPr id="4" name="Content Placeholder 3"/>
          <p:cNvSpPr>
            <a:spLocks noGrp="1"/>
          </p:cNvSpPr>
          <p:nvPr>
            <p:ph sz="half" idx="2"/>
          </p:nvPr>
        </p:nvSpPr>
        <p:spPr/>
        <p:txBody>
          <a:bodyPr>
            <a:normAutofit fontScale="70000" lnSpcReduction="20000"/>
          </a:bodyPr>
          <a:lstStyle/>
          <a:p>
            <a:pPr>
              <a:buFont typeface="Wingdings" pitchFamily="2" charset="2"/>
              <a:buChar char="ü"/>
            </a:pPr>
            <a:r>
              <a:rPr lang="en-US" dirty="0" smtClean="0"/>
              <a:t>Start with a person or situation to set the scene between the case and the issues</a:t>
            </a:r>
          </a:p>
          <a:p>
            <a:pPr>
              <a:buFont typeface="Wingdings" pitchFamily="2" charset="2"/>
              <a:buChar char="ü"/>
            </a:pPr>
            <a:r>
              <a:rPr lang="en-US" dirty="0" smtClean="0"/>
              <a:t>Broadening out from that individual to deal with the bigger issues, through a ‘nut graph’ that explains the link between the individual and the larger issue</a:t>
            </a:r>
          </a:p>
          <a:p>
            <a:pPr>
              <a:buFont typeface="Wingdings" pitchFamily="2" charset="2"/>
              <a:buChar char="ü"/>
            </a:pPr>
            <a:r>
              <a:rPr lang="en-US" dirty="0" smtClean="0"/>
              <a:t>Returning to your case study for a human, striking conclusion</a:t>
            </a:r>
          </a:p>
          <a:p>
            <a:pPr marL="0" indent="0">
              <a:buNone/>
            </a:pPr>
            <a:r>
              <a:rPr lang="en-US" dirty="0" smtClean="0"/>
              <a:t>Examples: </a:t>
            </a:r>
            <a:r>
              <a:rPr lang="en-US" dirty="0" smtClean="0">
                <a:hlinkClick r:id="rId2"/>
              </a:rPr>
              <a:t>https://www.dailytrust.com.ng/sunday/index.php/news/17543-inside-the-massive-fraud-in-kogi-councils</a:t>
            </a:r>
            <a:r>
              <a:rPr lang="en-US" dirty="0" smtClean="0"/>
              <a:t>.</a:t>
            </a:r>
          </a:p>
          <a:p>
            <a:pPr marL="0" indent="0">
              <a:buNone/>
            </a:pPr>
            <a:r>
              <a:rPr lang="en-GB" dirty="0" smtClean="0">
                <a:hlinkClick r:id="rId3"/>
              </a:rPr>
              <a:t>http://www.investigativecollective.com/nigeria-how-oil-elite-abandoned-the-farming-lands/</a:t>
            </a:r>
            <a:r>
              <a:rPr lang="en-GB" dirty="0" smtClean="0"/>
              <a:t>.</a:t>
            </a:r>
          </a:p>
          <a:p>
            <a:pPr marL="0" indent="0">
              <a:buNone/>
            </a:pPr>
            <a:endParaRPr lang="en-GB" dirty="0"/>
          </a:p>
        </p:txBody>
      </p:sp>
      <p:sp>
        <p:nvSpPr>
          <p:cNvPr id="5" name="Text Placeholder 4"/>
          <p:cNvSpPr>
            <a:spLocks noGrp="1"/>
          </p:cNvSpPr>
          <p:nvPr>
            <p:ph type="body" sz="quarter" idx="3"/>
          </p:nvPr>
        </p:nvSpPr>
        <p:spPr/>
        <p:txBody>
          <a:bodyPr>
            <a:normAutofit/>
          </a:bodyPr>
          <a:lstStyle/>
          <a:p>
            <a:r>
              <a:rPr lang="en-US" dirty="0" smtClean="0"/>
              <a:t>‘High Fives’  by Carol Rich</a:t>
            </a:r>
            <a:endParaRPr lang="en-GB" dirty="0"/>
          </a:p>
        </p:txBody>
      </p:sp>
      <p:sp>
        <p:nvSpPr>
          <p:cNvPr id="6" name="Content Placeholder 5"/>
          <p:cNvSpPr>
            <a:spLocks noGrp="1"/>
          </p:cNvSpPr>
          <p:nvPr>
            <p:ph sz="quarter" idx="4"/>
          </p:nvPr>
        </p:nvSpPr>
        <p:spPr/>
        <p:txBody>
          <a:bodyPr>
            <a:normAutofit fontScale="85000" lnSpcReduction="20000"/>
          </a:bodyPr>
          <a:lstStyle/>
          <a:p>
            <a:pPr>
              <a:buFont typeface="Wingdings" pitchFamily="2" charset="2"/>
              <a:buChar char="Ø"/>
            </a:pPr>
            <a:r>
              <a:rPr lang="en-US" dirty="0" smtClean="0"/>
              <a:t>News (What has happened or is happening?)</a:t>
            </a:r>
          </a:p>
          <a:p>
            <a:pPr>
              <a:buFont typeface="Wingdings" pitchFamily="2" charset="2"/>
              <a:buChar char="Ø"/>
            </a:pPr>
            <a:r>
              <a:rPr lang="en-US" dirty="0" smtClean="0"/>
              <a:t>Context (What is the background?)</a:t>
            </a:r>
          </a:p>
          <a:p>
            <a:pPr>
              <a:buFont typeface="Wingdings" pitchFamily="2" charset="2"/>
              <a:buChar char="Ø"/>
            </a:pPr>
            <a:r>
              <a:rPr lang="en-US" dirty="0" smtClean="0"/>
              <a:t>Scope (Is this an incident, a local trend, a national issue?)</a:t>
            </a:r>
          </a:p>
          <a:p>
            <a:pPr>
              <a:buFont typeface="Wingdings" pitchFamily="2" charset="2"/>
              <a:buChar char="Ø"/>
            </a:pPr>
            <a:r>
              <a:rPr lang="en-US" dirty="0" smtClean="0"/>
              <a:t>Edge (Where is it leading?)</a:t>
            </a:r>
          </a:p>
          <a:p>
            <a:pPr>
              <a:buFont typeface="Wingdings" pitchFamily="2" charset="2"/>
              <a:buChar char="Ø"/>
            </a:pPr>
            <a:r>
              <a:rPr lang="en-US" dirty="0" smtClean="0"/>
              <a:t>Impact (Why should your readers care?):</a:t>
            </a:r>
          </a:p>
          <a:p>
            <a:pPr>
              <a:buFont typeface="Wingdings" pitchFamily="2" charset="2"/>
              <a:buChar char="Ø"/>
            </a:pPr>
            <a:r>
              <a:rPr lang="en-US" dirty="0" smtClean="0"/>
              <a:t> </a:t>
            </a:r>
            <a:r>
              <a:rPr lang="en-US" dirty="0" smtClean="0">
                <a:hlinkClick r:id="rId4"/>
              </a:rPr>
              <a:t>http://www.dailymail.co.uk/news/article-5187241/Criminals-poisoned-anti-fracking-camp-protest.html</a:t>
            </a:r>
            <a:r>
              <a:rPr lang="en-US" dirty="0" smtClean="0"/>
              <a:t>.</a:t>
            </a:r>
          </a:p>
          <a:p>
            <a:pPr>
              <a:buFont typeface="Wingdings" pitchFamily="2" charset="2"/>
              <a:buChar char="Ø"/>
            </a:pPr>
            <a:endParaRPr lang="en-GB" dirty="0"/>
          </a:p>
        </p:txBody>
      </p:sp>
    </p:spTree>
    <p:extLst>
      <p:ext uri="{BB962C8B-B14F-4D97-AF65-F5344CB8AC3E}">
        <p14:creationId xmlns:p14="http://schemas.microsoft.com/office/powerpoint/2010/main" val="2705214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Pyramid style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32346877"/>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9380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 Visually</a:t>
            </a:r>
            <a:endParaRPr lang="en-GB" dirty="0"/>
          </a:p>
        </p:txBody>
      </p:sp>
      <p:sp>
        <p:nvSpPr>
          <p:cNvPr id="3" name="Content Placeholder 2"/>
          <p:cNvSpPr>
            <a:spLocks noGrp="1"/>
          </p:cNvSpPr>
          <p:nvPr>
            <p:ph idx="1"/>
          </p:nvPr>
        </p:nvSpPr>
        <p:spPr/>
        <p:txBody>
          <a:bodyPr/>
          <a:lstStyle/>
          <a:p>
            <a:r>
              <a:rPr lang="en-US" dirty="0" smtClean="0"/>
              <a:t>While doing the story, we must think of images and illustrations that should go into explaining the it</a:t>
            </a:r>
          </a:p>
          <a:p>
            <a:pPr>
              <a:buFont typeface="Wingdings" pitchFamily="2" charset="2"/>
              <a:buChar char="q"/>
            </a:pPr>
            <a:r>
              <a:rPr lang="en-US" dirty="0" smtClean="0"/>
              <a:t>Maps</a:t>
            </a:r>
          </a:p>
          <a:p>
            <a:pPr>
              <a:buFont typeface="Wingdings" pitchFamily="2" charset="2"/>
              <a:buChar char="q"/>
            </a:pPr>
            <a:r>
              <a:rPr lang="en-US" dirty="0" smtClean="0"/>
              <a:t>Graphs</a:t>
            </a:r>
          </a:p>
          <a:p>
            <a:pPr>
              <a:buFont typeface="Wingdings" pitchFamily="2" charset="2"/>
              <a:buChar char="q"/>
            </a:pPr>
            <a:r>
              <a:rPr lang="en-US" dirty="0" smtClean="0"/>
              <a:t>Charts</a:t>
            </a:r>
          </a:p>
          <a:p>
            <a:pPr>
              <a:buFont typeface="Wingdings" pitchFamily="2" charset="2"/>
              <a:buChar char="q"/>
            </a:pPr>
            <a:r>
              <a:rPr lang="en-US" dirty="0" smtClean="0"/>
              <a:t>Images/illustration</a:t>
            </a:r>
          </a:p>
          <a:p>
            <a:pPr>
              <a:buFont typeface="Wingdings" pitchFamily="2" charset="2"/>
              <a:buChar char="q"/>
            </a:pPr>
            <a:r>
              <a:rPr lang="en-US" dirty="0" smtClean="0"/>
              <a:t>Photographs</a:t>
            </a:r>
            <a:endParaRPr lang="en-GB" dirty="0"/>
          </a:p>
        </p:txBody>
      </p:sp>
    </p:spTree>
    <p:extLst>
      <p:ext uri="{BB962C8B-B14F-4D97-AF65-F5344CB8AC3E}">
        <p14:creationId xmlns:p14="http://schemas.microsoft.com/office/powerpoint/2010/main" val="3395670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Think Visually :</a:t>
            </a:r>
            <a:endParaRPr lang="en-GB"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5800" y="1600200"/>
            <a:ext cx="7718696" cy="4525963"/>
          </a:xfrm>
        </p:spPr>
      </p:pic>
    </p:spTree>
    <p:extLst>
      <p:ext uri="{BB962C8B-B14F-4D97-AF65-F5344CB8AC3E}">
        <p14:creationId xmlns:p14="http://schemas.microsoft.com/office/powerpoint/2010/main" val="3343077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168</TotalTime>
  <Words>1149</Words>
  <Application>Microsoft Office PowerPoint</Application>
  <PresentationFormat>On-screen Show (4:3)</PresentationFormat>
  <Paragraphs>110</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Clarity</vt:lpstr>
      <vt:lpstr>EDITING THE INVESTIGATIVE STORY</vt:lpstr>
      <vt:lpstr>STRUCTURE OF THE INVESTIGATIVE STORY</vt:lpstr>
      <vt:lpstr>Introduction: A sea of materials</vt:lpstr>
      <vt:lpstr>How do I make the story interesting?</vt:lpstr>
      <vt:lpstr>Examples:</vt:lpstr>
      <vt:lpstr>Order of Presentation</vt:lpstr>
      <vt:lpstr>The Pyramid style</vt:lpstr>
      <vt:lpstr>Think Visually</vt:lpstr>
      <vt:lpstr>Think Visually :</vt:lpstr>
      <vt:lpstr>Advantages </vt:lpstr>
      <vt:lpstr>How to ensure accuracy</vt:lpstr>
      <vt:lpstr>Accuracy (Cont’d)</vt:lpstr>
      <vt:lpstr>Link and Conclusion</vt:lpstr>
      <vt:lpstr>Revise your work</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STRUCTURE OF THE INVESTIGATIVE STORY</dc:title>
  <dc:creator>user</dc:creator>
  <cp:lastModifiedBy>user</cp:lastModifiedBy>
  <cp:revision>40</cp:revision>
  <dcterms:created xsi:type="dcterms:W3CDTF">2018-03-15T03:20:17Z</dcterms:created>
  <dcterms:modified xsi:type="dcterms:W3CDTF">2018-03-15T06:08:28Z</dcterms:modified>
</cp:coreProperties>
</file>